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1"/>
  </p:sldMasterIdLst>
  <p:notesMasterIdLst>
    <p:notesMasterId r:id="rId120"/>
  </p:notesMasterIdLst>
  <p:sldIdLst>
    <p:sldId id="304" r:id="rId2"/>
    <p:sldId id="389" r:id="rId3"/>
    <p:sldId id="257" r:id="rId4"/>
    <p:sldId id="258" r:id="rId5"/>
    <p:sldId id="274" r:id="rId6"/>
    <p:sldId id="275" r:id="rId7"/>
    <p:sldId id="276" r:id="rId8"/>
    <p:sldId id="277" r:id="rId9"/>
    <p:sldId id="278" r:id="rId10"/>
    <p:sldId id="279" r:id="rId11"/>
    <p:sldId id="280" r:id="rId12"/>
    <p:sldId id="281" r:id="rId13"/>
    <p:sldId id="292" r:id="rId14"/>
    <p:sldId id="282" r:id="rId15"/>
    <p:sldId id="283" r:id="rId16"/>
    <p:sldId id="284" r:id="rId17"/>
    <p:sldId id="285" r:id="rId18"/>
    <p:sldId id="286" r:id="rId19"/>
    <p:sldId id="287" r:id="rId20"/>
    <p:sldId id="291" r:id="rId21"/>
    <p:sldId id="288" r:id="rId22"/>
    <p:sldId id="293" r:id="rId23"/>
    <p:sldId id="294" r:id="rId24"/>
    <p:sldId id="295" r:id="rId25"/>
    <p:sldId id="296" r:id="rId26"/>
    <p:sldId id="297" r:id="rId27"/>
    <p:sldId id="298" r:id="rId28"/>
    <p:sldId id="299" r:id="rId29"/>
    <p:sldId id="300" r:id="rId30"/>
    <p:sldId id="301" r:id="rId31"/>
    <p:sldId id="302" r:id="rId32"/>
    <p:sldId id="303" r:id="rId33"/>
    <p:sldId id="305" r:id="rId34"/>
    <p:sldId id="306" r:id="rId35"/>
    <p:sldId id="307" r:id="rId36"/>
    <p:sldId id="308" r:id="rId37"/>
    <p:sldId id="309" r:id="rId38"/>
    <p:sldId id="310" r:id="rId39"/>
    <p:sldId id="311" r:id="rId40"/>
    <p:sldId id="390" r:id="rId41"/>
    <p:sldId id="313" r:id="rId42"/>
    <p:sldId id="391" r:id="rId43"/>
    <p:sldId id="314" r:id="rId44"/>
    <p:sldId id="315" r:id="rId45"/>
    <p:sldId id="316" r:id="rId46"/>
    <p:sldId id="317" r:id="rId47"/>
    <p:sldId id="318" r:id="rId48"/>
    <p:sldId id="319" r:id="rId49"/>
    <p:sldId id="320" r:id="rId50"/>
    <p:sldId id="321" r:id="rId51"/>
    <p:sldId id="322" r:id="rId52"/>
    <p:sldId id="323" r:id="rId53"/>
    <p:sldId id="324" r:id="rId54"/>
    <p:sldId id="385" r:id="rId55"/>
    <p:sldId id="325" r:id="rId56"/>
    <p:sldId id="326" r:id="rId57"/>
    <p:sldId id="327" r:id="rId58"/>
    <p:sldId id="328" r:id="rId59"/>
    <p:sldId id="329" r:id="rId60"/>
    <p:sldId id="330" r:id="rId61"/>
    <p:sldId id="331" r:id="rId62"/>
    <p:sldId id="332" r:id="rId63"/>
    <p:sldId id="333" r:id="rId64"/>
    <p:sldId id="334" r:id="rId65"/>
    <p:sldId id="335" r:id="rId66"/>
    <p:sldId id="336" r:id="rId67"/>
    <p:sldId id="337" r:id="rId68"/>
    <p:sldId id="338" r:id="rId69"/>
    <p:sldId id="339" r:id="rId70"/>
    <p:sldId id="340" r:id="rId71"/>
    <p:sldId id="341" r:id="rId72"/>
    <p:sldId id="342" r:id="rId73"/>
    <p:sldId id="343" r:id="rId74"/>
    <p:sldId id="344" r:id="rId75"/>
    <p:sldId id="345" r:id="rId76"/>
    <p:sldId id="346" r:id="rId77"/>
    <p:sldId id="347" r:id="rId78"/>
    <p:sldId id="348" r:id="rId79"/>
    <p:sldId id="349" r:id="rId80"/>
    <p:sldId id="350" r:id="rId81"/>
    <p:sldId id="351" r:id="rId82"/>
    <p:sldId id="352" r:id="rId83"/>
    <p:sldId id="353" r:id="rId84"/>
    <p:sldId id="354" r:id="rId85"/>
    <p:sldId id="386" r:id="rId86"/>
    <p:sldId id="356" r:id="rId87"/>
    <p:sldId id="357" r:id="rId88"/>
    <p:sldId id="358" r:id="rId89"/>
    <p:sldId id="359" r:id="rId90"/>
    <p:sldId id="360" r:id="rId91"/>
    <p:sldId id="361" r:id="rId92"/>
    <p:sldId id="362" r:id="rId93"/>
    <p:sldId id="363" r:id="rId94"/>
    <p:sldId id="364" r:id="rId95"/>
    <p:sldId id="365" r:id="rId96"/>
    <p:sldId id="387" r:id="rId97"/>
    <p:sldId id="366" r:id="rId98"/>
    <p:sldId id="367" r:id="rId99"/>
    <p:sldId id="368" r:id="rId100"/>
    <p:sldId id="369" r:id="rId101"/>
    <p:sldId id="370" r:id="rId102"/>
    <p:sldId id="371" r:id="rId103"/>
    <p:sldId id="392" r:id="rId104"/>
    <p:sldId id="393" r:id="rId105"/>
    <p:sldId id="394" r:id="rId106"/>
    <p:sldId id="388" r:id="rId107"/>
    <p:sldId id="373" r:id="rId108"/>
    <p:sldId id="374" r:id="rId109"/>
    <p:sldId id="375" r:id="rId110"/>
    <p:sldId id="376" r:id="rId111"/>
    <p:sldId id="377" r:id="rId112"/>
    <p:sldId id="378" r:id="rId113"/>
    <p:sldId id="379" r:id="rId114"/>
    <p:sldId id="380" r:id="rId115"/>
    <p:sldId id="381" r:id="rId116"/>
    <p:sldId id="382" r:id="rId117"/>
    <p:sldId id="383" r:id="rId118"/>
    <p:sldId id="384" r:id="rId11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FD791FE0-2773-4AA5-9D80-62D3FBEFF844}">
          <p14:sldIdLst>
            <p14:sldId id="304"/>
            <p14:sldId id="389"/>
            <p14:sldId id="257"/>
            <p14:sldId id="258"/>
            <p14:sldId id="274"/>
            <p14:sldId id="275"/>
            <p14:sldId id="276"/>
            <p14:sldId id="277"/>
            <p14:sldId id="278"/>
            <p14:sldId id="279"/>
            <p14:sldId id="280"/>
            <p14:sldId id="281"/>
            <p14:sldId id="292"/>
            <p14:sldId id="282"/>
            <p14:sldId id="283"/>
            <p14:sldId id="284"/>
            <p14:sldId id="285"/>
            <p14:sldId id="286"/>
            <p14:sldId id="287"/>
            <p14:sldId id="291"/>
            <p14:sldId id="288"/>
            <p14:sldId id="293"/>
            <p14:sldId id="294"/>
            <p14:sldId id="295"/>
            <p14:sldId id="296"/>
            <p14:sldId id="297"/>
            <p14:sldId id="298"/>
            <p14:sldId id="299"/>
            <p14:sldId id="300"/>
            <p14:sldId id="301"/>
            <p14:sldId id="302"/>
            <p14:sldId id="303"/>
            <p14:sldId id="305"/>
            <p14:sldId id="306"/>
            <p14:sldId id="307"/>
            <p14:sldId id="308"/>
            <p14:sldId id="309"/>
            <p14:sldId id="310"/>
            <p14:sldId id="311"/>
            <p14:sldId id="390"/>
            <p14:sldId id="313"/>
            <p14:sldId id="391"/>
            <p14:sldId id="314"/>
            <p14:sldId id="315"/>
            <p14:sldId id="316"/>
            <p14:sldId id="317"/>
            <p14:sldId id="318"/>
            <p14:sldId id="319"/>
            <p14:sldId id="320"/>
            <p14:sldId id="321"/>
            <p14:sldId id="322"/>
            <p14:sldId id="323"/>
            <p14:sldId id="324"/>
            <p14:sldId id="385"/>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86"/>
            <p14:sldId id="356"/>
            <p14:sldId id="357"/>
            <p14:sldId id="358"/>
            <p14:sldId id="359"/>
            <p14:sldId id="360"/>
            <p14:sldId id="361"/>
            <p14:sldId id="362"/>
            <p14:sldId id="363"/>
            <p14:sldId id="364"/>
            <p14:sldId id="365"/>
            <p14:sldId id="387"/>
            <p14:sldId id="366"/>
            <p14:sldId id="367"/>
            <p14:sldId id="368"/>
            <p14:sldId id="369"/>
            <p14:sldId id="370"/>
            <p14:sldId id="371"/>
            <p14:sldId id="392"/>
            <p14:sldId id="393"/>
            <p14:sldId id="394"/>
            <p14:sldId id="388"/>
            <p14:sldId id="373"/>
            <p14:sldId id="374"/>
            <p14:sldId id="375"/>
            <p14:sldId id="376"/>
            <p14:sldId id="377"/>
            <p14:sldId id="378"/>
            <p14:sldId id="379"/>
            <p14:sldId id="380"/>
            <p14:sldId id="381"/>
            <p14:sldId id="382"/>
            <p14:sldId id="383"/>
            <p14:sldId id="384"/>
          </p14:sldIdLst>
        </p14:section>
        <p14:section name="Раздел без заголовка" id="{E402A86F-426D-48EA-A2CF-F4AC65B9B1B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paro García García" initials="AGG" lastIdx="1" clrIdx="0">
    <p:extLst>
      <p:ext uri="{19B8F6BF-5375-455C-9EA6-DF929625EA0E}">
        <p15:presenceInfo xmlns:p15="http://schemas.microsoft.com/office/powerpoint/2012/main" userId="6b5d4478a80e187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2-05T21:51:46.034"/>
    </inkml:context>
    <inkml:brush xml:id="br0">
      <inkml:brushProperty name="width" value="0.1" units="cm"/>
      <inkml:brushProperty name="height" value="0.1" units="cm"/>
      <inkml:brushProperty name="color" value="#FFFFFF"/>
    </inkml:brush>
  </inkml:definitions>
  <inkml:trace contextRef="#ctx0" brushRef="#br0">1 0 128,'0'6'0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BF7DCD-3E32-4475-A657-C34F61822A4F}" type="datetimeFigureOut">
              <a:rPr lang="ru-RU" smtClean="0"/>
              <a:t>25.12.2020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0373BE-6B45-4D45-9282-CDF874A70BA1}" type="slidenum">
              <a:rPr lang="ru-RU" smtClean="0"/>
              <a:t>‹#›</a:t>
            </a:fld>
            <a:endParaRPr lang="ru-RU"/>
          </a:p>
        </p:txBody>
      </p:sp>
    </p:spTree>
    <p:extLst>
      <p:ext uri="{BB962C8B-B14F-4D97-AF65-F5344CB8AC3E}">
        <p14:creationId xmlns:p14="http://schemas.microsoft.com/office/powerpoint/2010/main" val="3915542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49ED22D-7A8F-4E89-A7DF-3547DF1BF89D}" type="slidenum">
              <a:rPr lang="ru-RU" smtClean="0"/>
              <a:t>117</a:t>
            </a:fld>
            <a:endParaRPr lang="ru-RU"/>
          </a:p>
        </p:txBody>
      </p:sp>
    </p:spTree>
    <p:extLst>
      <p:ext uri="{BB962C8B-B14F-4D97-AF65-F5344CB8AC3E}">
        <p14:creationId xmlns:p14="http://schemas.microsoft.com/office/powerpoint/2010/main" val="2224914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ru-RU" smtClean="0"/>
              <a:t>Образец заголовка</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06866380-DA7E-4EFC-B283-09B0C69FF1B1}" type="datetimeFigureOut">
              <a:rPr lang="ru-RU" smtClean="0"/>
              <a:t>25.12.2020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8FE1452-B457-4C79-B5E7-BEA98F002397}" type="slidenum">
              <a:rPr lang="ru-RU" smtClean="0"/>
              <a:t>‹#›</a:t>
            </a:fld>
            <a:endParaRPr lang="ru-RU"/>
          </a:p>
        </p:txBody>
      </p:sp>
    </p:spTree>
    <p:extLst>
      <p:ext uri="{BB962C8B-B14F-4D97-AF65-F5344CB8AC3E}">
        <p14:creationId xmlns:p14="http://schemas.microsoft.com/office/powerpoint/2010/main" val="171857568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6866380-DA7E-4EFC-B283-09B0C69FF1B1}" type="datetimeFigureOut">
              <a:rPr lang="ru-RU" smtClean="0"/>
              <a:t>25.12.2020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8FE1452-B457-4C79-B5E7-BEA98F002397}" type="slidenum">
              <a:rPr lang="ru-RU" smtClean="0"/>
              <a:t>‹#›</a:t>
            </a:fld>
            <a:endParaRPr lang="ru-RU"/>
          </a:p>
        </p:txBody>
      </p:sp>
    </p:spTree>
    <p:extLst>
      <p:ext uri="{BB962C8B-B14F-4D97-AF65-F5344CB8AC3E}">
        <p14:creationId xmlns:p14="http://schemas.microsoft.com/office/powerpoint/2010/main" val="2003421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838200" y="6422854"/>
            <a:ext cx="2743196" cy="365125"/>
          </a:xfrm>
        </p:spPr>
        <p:txBody>
          <a:bodyPr/>
          <a:lstStyle/>
          <a:p>
            <a:fld id="{06866380-DA7E-4EFC-B283-09B0C69FF1B1}" type="datetimeFigureOut">
              <a:rPr lang="ru-RU" smtClean="0"/>
              <a:t>25.12.2020</a:t>
            </a:fld>
            <a:endParaRPr lang="ru-RU"/>
          </a:p>
        </p:txBody>
      </p:sp>
      <p:sp>
        <p:nvSpPr>
          <p:cNvPr id="5" name="Footer Placeholder 4"/>
          <p:cNvSpPr>
            <a:spLocks noGrp="1"/>
          </p:cNvSpPr>
          <p:nvPr>
            <p:ph type="ftr" sz="quarter" idx="11"/>
          </p:nvPr>
        </p:nvSpPr>
        <p:spPr>
          <a:xfrm>
            <a:off x="3776135" y="6422854"/>
            <a:ext cx="4279669" cy="365125"/>
          </a:xfrm>
        </p:spPr>
        <p:txBody>
          <a:bodyPr/>
          <a:lstStyle/>
          <a:p>
            <a:endParaRPr lang="ru-RU"/>
          </a:p>
        </p:txBody>
      </p:sp>
      <p:sp>
        <p:nvSpPr>
          <p:cNvPr id="6" name="Slide Number Placeholder 5"/>
          <p:cNvSpPr>
            <a:spLocks noGrp="1"/>
          </p:cNvSpPr>
          <p:nvPr>
            <p:ph type="sldNum" sz="quarter" idx="12"/>
          </p:nvPr>
        </p:nvSpPr>
        <p:spPr>
          <a:xfrm>
            <a:off x="8073048" y="6422854"/>
            <a:ext cx="879759" cy="365125"/>
          </a:xfrm>
        </p:spPr>
        <p:txBody>
          <a:bodyPr/>
          <a:lstStyle/>
          <a:p>
            <a:fld id="{B8FE1452-B457-4C79-B5E7-BEA98F002397}" type="slidenum">
              <a:rPr lang="ru-RU" smtClean="0"/>
              <a:t>‹#›</a:t>
            </a:fld>
            <a:endParaRPr lang="ru-RU"/>
          </a:p>
        </p:txBody>
      </p:sp>
    </p:spTree>
    <p:extLst>
      <p:ext uri="{BB962C8B-B14F-4D97-AF65-F5344CB8AC3E}">
        <p14:creationId xmlns:p14="http://schemas.microsoft.com/office/powerpoint/2010/main" val="990369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6866380-DA7E-4EFC-B283-09B0C69FF1B1}" type="datetimeFigureOut">
              <a:rPr lang="ru-RU" smtClean="0"/>
              <a:t>25.12.2020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8FE1452-B457-4C79-B5E7-BEA98F002397}" type="slidenum">
              <a:rPr lang="ru-RU" smtClean="0"/>
              <a:t>‹#›</a:t>
            </a:fld>
            <a:endParaRPr lang="ru-RU"/>
          </a:p>
        </p:txBody>
      </p:sp>
    </p:spTree>
    <p:extLst>
      <p:ext uri="{BB962C8B-B14F-4D97-AF65-F5344CB8AC3E}">
        <p14:creationId xmlns:p14="http://schemas.microsoft.com/office/powerpoint/2010/main" val="48896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solidFill>
                  <a:schemeClr val="tx2"/>
                </a:solidFill>
              </a:defRPr>
            </a:lvl1pPr>
          </a:lstStyle>
          <a:p>
            <a:fld id="{06866380-DA7E-4EFC-B283-09B0C69FF1B1}" type="datetimeFigureOut">
              <a:rPr lang="ru-RU" smtClean="0"/>
              <a:t>25.12.2020</a:t>
            </a:fld>
            <a:endParaRPr lang="ru-RU"/>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ru-RU"/>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8FE1452-B457-4C79-B5E7-BEA98F002397}" type="slidenum">
              <a:rPr lang="ru-RU" smtClean="0"/>
              <a:t>‹#›</a:t>
            </a:fld>
            <a:endParaRPr lang="ru-RU"/>
          </a:p>
        </p:txBody>
      </p:sp>
    </p:spTree>
    <p:extLst>
      <p:ext uri="{BB962C8B-B14F-4D97-AF65-F5344CB8AC3E}">
        <p14:creationId xmlns:p14="http://schemas.microsoft.com/office/powerpoint/2010/main" val="404915846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06866380-DA7E-4EFC-B283-09B0C69FF1B1}" type="datetimeFigureOut">
              <a:rPr lang="ru-RU" smtClean="0"/>
              <a:t>25.12.2020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8FE1452-B457-4C79-B5E7-BEA98F002397}" type="slidenum">
              <a:rPr lang="ru-RU" smtClean="0"/>
              <a:t>‹#›</a:t>
            </a:fld>
            <a:endParaRPr lang="ru-RU"/>
          </a:p>
        </p:txBody>
      </p:sp>
    </p:spTree>
    <p:extLst>
      <p:ext uri="{BB962C8B-B14F-4D97-AF65-F5344CB8AC3E}">
        <p14:creationId xmlns:p14="http://schemas.microsoft.com/office/powerpoint/2010/main" val="301973837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6866380-DA7E-4EFC-B283-09B0C69FF1B1}" type="datetimeFigureOut">
              <a:rPr lang="ru-RU" smtClean="0"/>
              <a:t>25.12.2020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8FE1452-B457-4C79-B5E7-BEA98F002397}" type="slidenum">
              <a:rPr lang="ru-RU" smtClean="0"/>
              <a:t>‹#›</a:t>
            </a:fld>
            <a:endParaRPr lang="ru-RU"/>
          </a:p>
        </p:txBody>
      </p:sp>
    </p:spTree>
    <p:extLst>
      <p:ext uri="{BB962C8B-B14F-4D97-AF65-F5344CB8AC3E}">
        <p14:creationId xmlns:p14="http://schemas.microsoft.com/office/powerpoint/2010/main" val="44593066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06866380-DA7E-4EFC-B283-09B0C69FF1B1}" type="datetimeFigureOut">
              <a:rPr lang="ru-RU" smtClean="0"/>
              <a:t>25.12.2020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8FE1452-B457-4C79-B5E7-BEA98F002397}" type="slidenum">
              <a:rPr lang="ru-RU" smtClean="0"/>
              <a:t>‹#›</a:t>
            </a:fld>
            <a:endParaRPr lang="ru-RU"/>
          </a:p>
        </p:txBody>
      </p:sp>
    </p:spTree>
    <p:extLst>
      <p:ext uri="{BB962C8B-B14F-4D97-AF65-F5344CB8AC3E}">
        <p14:creationId xmlns:p14="http://schemas.microsoft.com/office/powerpoint/2010/main" val="3586722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866380-DA7E-4EFC-B283-09B0C69FF1B1}" type="datetimeFigureOut">
              <a:rPr lang="ru-RU" smtClean="0"/>
              <a:t>25.12.2020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8FE1452-B457-4C79-B5E7-BEA98F002397}" type="slidenum">
              <a:rPr lang="ru-RU" smtClean="0"/>
              <a:t>‹#›</a:t>
            </a:fld>
            <a:endParaRPr lang="ru-RU"/>
          </a:p>
        </p:txBody>
      </p:sp>
    </p:spTree>
    <p:extLst>
      <p:ext uri="{BB962C8B-B14F-4D97-AF65-F5344CB8AC3E}">
        <p14:creationId xmlns:p14="http://schemas.microsoft.com/office/powerpoint/2010/main" val="2867540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6866380-DA7E-4EFC-B283-09B0C69FF1B1}" type="datetimeFigureOut">
              <a:rPr lang="ru-RU" smtClean="0"/>
              <a:t>25.12.2020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8FE1452-B457-4C79-B5E7-BEA98F002397}" type="slidenum">
              <a:rPr lang="ru-RU" smtClean="0"/>
              <a:t>‹#›</a:t>
            </a:fld>
            <a:endParaRPr lang="ru-RU"/>
          </a:p>
        </p:txBody>
      </p:sp>
    </p:spTree>
    <p:extLst>
      <p:ext uri="{BB962C8B-B14F-4D97-AF65-F5344CB8AC3E}">
        <p14:creationId xmlns:p14="http://schemas.microsoft.com/office/powerpoint/2010/main" val="23767297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6866380-DA7E-4EFC-B283-09B0C69FF1B1}" type="datetimeFigureOut">
              <a:rPr lang="ru-RU" smtClean="0"/>
              <a:t>25.12.2020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8FE1452-B457-4C79-B5E7-BEA98F002397}" type="slidenum">
              <a:rPr lang="ru-RU" smtClean="0"/>
              <a:t>‹#›</a:t>
            </a:fld>
            <a:endParaRPr lang="ru-RU"/>
          </a:p>
        </p:txBody>
      </p:sp>
    </p:spTree>
    <p:extLst>
      <p:ext uri="{BB962C8B-B14F-4D97-AF65-F5344CB8AC3E}">
        <p14:creationId xmlns:p14="http://schemas.microsoft.com/office/powerpoint/2010/main" val="2884312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06866380-DA7E-4EFC-B283-09B0C69FF1B1}" type="datetimeFigureOut">
              <a:rPr lang="ru-RU" smtClean="0"/>
              <a:t>25.12.2020</a:t>
            </a:fld>
            <a:endParaRPr lang="ru-RU"/>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ru-RU"/>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B8FE1452-B457-4C79-B5E7-BEA98F002397}" type="slidenum">
              <a:rPr lang="ru-RU" smtClean="0"/>
              <a:t>‹#›</a:t>
            </a:fld>
            <a:endParaRPr lang="ru-RU"/>
          </a:p>
        </p:txBody>
      </p:sp>
    </p:spTree>
    <p:extLst>
      <p:ext uri="{BB962C8B-B14F-4D97-AF65-F5344CB8AC3E}">
        <p14:creationId xmlns:p14="http://schemas.microsoft.com/office/powerpoint/2010/main" val="2066334173"/>
      </p:ext>
    </p:extLst>
  </p:cSld>
  <p:clrMap bg1="dk1" tx1="lt1" bg2="dk2" tx2="lt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00.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 Id="rId5" Type="http://schemas.openxmlformats.org/officeDocument/2006/relationships/image" Target="../media/image154.emf"/><Relationship Id="rId4" Type="http://schemas.openxmlformats.org/officeDocument/2006/relationships/image" Target="../media/image162.jpeg"/></Relationships>
</file>

<file path=ppt/slides/_rels/slide103.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 Id="rId4" Type="http://schemas.openxmlformats.org/officeDocument/2006/relationships/image" Target="../media/image154.emf"/></Relationships>
</file>

<file path=ppt/slides/_rels/slide105.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67.emf"/><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68.jp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69.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7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71.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72.jp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73.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74.jp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75.jp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76.jp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77.jp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67.emf"/><Relationship Id="rId4" Type="http://schemas.openxmlformats.org/officeDocument/2006/relationships/image" Target="../media/image179.jpg"/></Relationships>
</file>

<file path=ppt/slides/_rels/slide118.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80.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43.jpg"/><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8.xml"/><Relationship Id="rId5" Type="http://schemas.openxmlformats.org/officeDocument/2006/relationships/image" Target="../media/image30.emf"/><Relationship Id="rId4" Type="http://schemas.openxmlformats.org/officeDocument/2006/relationships/image" Target="../media/image46.jpg"/></Relationships>
</file>

<file path=ppt/slides/_rels/slide3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4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58.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84.jp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86.jpeg"/></Relationships>
</file>

<file path=ppt/slides/_rels/slide61.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6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93.jpeg"/></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6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6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100.jpeg"/></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70.emf"/><Relationship Id="rId4" Type="http://schemas.microsoft.com/office/2007/relationships/hdphoto" Target="../media/hdphoto3.wdp"/></Relationships>
</file>

<file path=ppt/slides/_rels/slide69.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70.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3.emf"/></Relationships>
</file>

<file path=ppt/slides/_rels/slide72.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2.xml"/><Relationship Id="rId4" Type="http://schemas.openxmlformats.org/officeDocument/2006/relationships/image" Target="../media/image103.emf"/></Relationships>
</file>

<file path=ppt/slides/_rels/slide7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image" Target="../media/image103.emf"/><Relationship Id="rId4" Type="http://schemas.openxmlformats.org/officeDocument/2006/relationships/image" Target="../media/image115.jpg"/></Relationships>
</file>

<file path=ppt/slides/_rels/slide78.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5" Type="http://schemas.openxmlformats.org/officeDocument/2006/relationships/image" Target="../media/image103.emf"/><Relationship Id="rId4" Type="http://schemas.openxmlformats.org/officeDocument/2006/relationships/image" Target="../media/image119.jpeg"/></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03.emf"/></Relationships>
</file>

<file path=ppt/slides/_rels/slide8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03.emf"/></Relationships>
</file>

<file path=ppt/slides/_rels/slide84.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26.emf"/><Relationship Id="rId4" Type="http://schemas.openxmlformats.org/officeDocument/2006/relationships/image" Target="../media/image129.png"/></Relationships>
</file>

<file path=ppt/slides/_rels/slide8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26.emf"/><Relationship Id="rId4" Type="http://schemas.openxmlformats.org/officeDocument/2006/relationships/image" Target="../media/image132.jpeg"/></Relationships>
</file>

<file path=ppt/slides/_rels/slide88.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 Id="rId5" Type="http://schemas.openxmlformats.org/officeDocument/2006/relationships/image" Target="../media/image126.emf"/><Relationship Id="rId4" Type="http://schemas.openxmlformats.org/officeDocument/2006/relationships/image" Target="../media/image136.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90.xml.rels><?xml version="1.0" encoding="UTF-8" standalone="yes"?>
<Relationships xmlns="http://schemas.openxmlformats.org/package/2006/relationships"><Relationship Id="rId8" Type="http://schemas.openxmlformats.org/officeDocument/2006/relationships/image" Target="../media/image126.emf"/><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jpeg"/><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png"/><Relationship Id="rId4" Type="http://schemas.openxmlformats.org/officeDocument/2006/relationships/image" Target="../media/image139.jpeg"/></Relationships>
</file>

<file path=ppt/slides/_rels/slide9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eg"/><Relationship Id="rId1" Type="http://schemas.openxmlformats.org/officeDocument/2006/relationships/slideLayout" Target="../slideLayouts/slideLayout2.xml"/><Relationship Id="rId5" Type="http://schemas.openxmlformats.org/officeDocument/2006/relationships/image" Target="../media/image126.emf"/><Relationship Id="rId4" Type="http://schemas.openxmlformats.org/officeDocument/2006/relationships/image" Target="../media/image145.png"/></Relationships>
</file>

<file path=ppt/slides/_rels/slide9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5" Type="http://schemas.openxmlformats.org/officeDocument/2006/relationships/image" Target="../media/image126.emf"/><Relationship Id="rId4" Type="http://schemas.openxmlformats.org/officeDocument/2006/relationships/image" Target="../media/image148.png"/></Relationships>
</file>

<file path=ppt/slides/_rels/slide9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 Id="rId4" Type="http://schemas.openxmlformats.org/officeDocument/2006/relationships/image" Target="../media/image126.emf"/></Relationships>
</file>

<file path=ppt/slides/_rels/slide9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 Id="rId4" Type="http://schemas.openxmlformats.org/officeDocument/2006/relationships/image" Target="../media/image126.emf"/></Relationships>
</file>

<file path=ppt/slides/_rels/slide95.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54.emf"/><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customXml" Target="../ink/ink1.xml"/><Relationship Id="rId1" Type="http://schemas.openxmlformats.org/officeDocument/2006/relationships/slideLayout" Target="../slideLayouts/slideLayout1.xml"/><Relationship Id="rId5" Type="http://schemas.openxmlformats.org/officeDocument/2006/relationships/image" Target="../media/image154.emf"/><Relationship Id="rId4" Type="http://schemas.openxmlformats.org/officeDocument/2006/relationships/image" Target="../media/image155.jpeg"/></Relationships>
</file>

<file path=ppt/slides/_rels/slide98.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image" Target="../media/image15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0363200" y="6849662"/>
            <a:ext cx="76200" cy="45719"/>
          </a:xfrm>
        </p:spPr>
        <p:txBody>
          <a:bodyPr>
            <a:normAutofit fontScale="25000" lnSpcReduction="20000"/>
          </a:bodyPr>
          <a:lstStyle/>
          <a:p>
            <a:endParaRPr lang="en-US"/>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881" y="913191"/>
            <a:ext cx="11709558" cy="48325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752887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82E98D0-7795-4198-BD76-1CD635F533DF}"/>
              </a:ext>
            </a:extLst>
          </p:cNvPr>
          <p:cNvSpPr>
            <a:spLocks noGrp="1"/>
          </p:cNvSpPr>
          <p:nvPr>
            <p:ph idx="1"/>
          </p:nvPr>
        </p:nvSpPr>
        <p:spPr>
          <a:xfrm>
            <a:off x="9418995" y="2607204"/>
            <a:ext cx="2591036" cy="3575231"/>
          </a:xfrm>
        </p:spPr>
        <p:txBody>
          <a:bodyPr>
            <a:normAutofit fontScale="85000" lnSpcReduction="10000"/>
          </a:bodyPr>
          <a:lstStyle/>
          <a:p>
            <a:pPr marL="0" indent="0">
              <a:buNone/>
            </a:pPr>
            <a:r>
              <a:rPr lang="ru-RU" sz="2400" dirty="0" smtClean="0">
                <a:latin typeface="Tahoma" panose="020B0604030504040204" pitchFamily="34" charset="0"/>
                <a:ea typeface="Tahoma" panose="020B0604030504040204" pitchFamily="34" charset="0"/>
                <a:cs typeface="Tahoma" panose="020B0604030504040204" pitchFamily="34" charset="0"/>
              </a:rPr>
              <a:t>Утром все шли </a:t>
            </a:r>
            <a:r>
              <a:rPr lang="ru-RU" sz="2400" dirty="0">
                <a:latin typeface="Tahoma" panose="020B0604030504040204" pitchFamily="34" charset="0"/>
                <a:ea typeface="Tahoma" panose="020B0604030504040204" pitchFamily="34" charset="0"/>
                <a:cs typeface="Tahoma" panose="020B0604030504040204" pitchFamily="34" charset="0"/>
              </a:rPr>
              <a:t>в церковь на торжественное богослужение. Храмы в больших городах часто бывали переполнены, и на рождественскую службу даже продавали билеты, достать которые было непросто. </a:t>
            </a:r>
          </a:p>
        </p:txBody>
      </p:sp>
      <p:sp>
        <p:nvSpPr>
          <p:cNvPr id="4" name="Rectangle 3">
            <a:extLst>
              <a:ext uri="{FF2B5EF4-FFF2-40B4-BE49-F238E27FC236}">
                <a16:creationId xmlns="" xmlns:a16="http://schemas.microsoft.com/office/drawing/2014/main" id="{6E452E20-9998-4672-9897-01C255B9B7D2}"/>
              </a:ext>
            </a:extLst>
          </p:cNvPr>
          <p:cNvSpPr/>
          <p:nvPr/>
        </p:nvSpPr>
        <p:spPr>
          <a:xfrm>
            <a:off x="278296" y="6480313"/>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es-AR" dirty="0">
                <a:solidFill>
                  <a:schemeClr val="tx1"/>
                </a:solidFill>
              </a:rPr>
              <a:t>1847</a:t>
            </a:r>
            <a:endParaRPr lang="ru-RU" dirty="0">
              <a:solidFill>
                <a:schemeClr val="tx1"/>
              </a:solidFill>
            </a:endParaRPr>
          </a:p>
        </p:txBody>
      </p:sp>
      <p:sp>
        <p:nvSpPr>
          <p:cNvPr id="5" name="Rectangle 4">
            <a:extLst>
              <a:ext uri="{FF2B5EF4-FFF2-40B4-BE49-F238E27FC236}">
                <a16:creationId xmlns="" xmlns:a16="http://schemas.microsoft.com/office/drawing/2014/main" id="{03191941-3BBA-4F25-A2C2-7B0AE1415389}"/>
              </a:ext>
            </a:extLst>
          </p:cNvPr>
          <p:cNvSpPr/>
          <p:nvPr/>
        </p:nvSpPr>
        <p:spPr>
          <a:xfrm>
            <a:off x="10668674" y="6320913"/>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ru-RU" dirty="0">
                <a:solidFill>
                  <a:schemeClr val="tx1"/>
                </a:solidFill>
              </a:rPr>
              <a:t>Сейчас</a:t>
            </a:r>
          </a:p>
        </p:txBody>
      </p:sp>
      <p:pic>
        <p:nvPicPr>
          <p:cNvPr id="8194" name="Picture 2" descr="https://cs3.livemaster.ru/zhurnalfoto/c/d/f/160112191829cdfd6babad189125717e09635ac52ce015121x9354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96" y="1917858"/>
            <a:ext cx="5754014" cy="439462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likirussia.ru/images/och/4478e5f670675a5888f3aacc5a1cb3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487" y="2290542"/>
            <a:ext cx="3053006" cy="403037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 xmlns:a16="http://schemas.microsoft.com/office/drawing/2014/main" id="{91182B1A-F0A1-498C-A15F-A012F1DC0610}"/>
              </a:ext>
            </a:extLst>
          </p:cNvPr>
          <p:cNvSpPr>
            <a:spLocks noGrp="1"/>
          </p:cNvSpPr>
          <p:nvPr>
            <p:ph type="title"/>
          </p:nvPr>
        </p:nvSpPr>
        <p:spPr>
          <a:xfrm>
            <a:off x="1082556" y="501326"/>
            <a:ext cx="10427862" cy="1263191"/>
          </a:xfrm>
        </p:spPr>
        <p:txBody>
          <a:bodyPr>
            <a:normAutofit/>
          </a:bodyPr>
          <a:lstStyle/>
          <a:p>
            <a:pPr algn="ctr"/>
            <a:r>
              <a:rPr lang="ru-RU" sz="3600" b="1" dirty="0" smtClean="0">
                <a:latin typeface="Tahoma" panose="020B0604030504040204" pitchFamily="34" charset="0"/>
                <a:ea typeface="Tahoma" panose="020B0604030504040204" pitchFamily="34" charset="0"/>
                <a:cs typeface="Tahoma" panose="020B0604030504040204" pitchFamily="34" charset="0"/>
              </a:rPr>
              <a:t>Рождество в Российской империи</a:t>
            </a:r>
            <a:endParaRPr lang="ru-RU" sz="3600" b="1" dirty="0">
              <a:latin typeface="Tahoma" panose="020B0604030504040204" pitchFamily="34" charset="0"/>
              <a:ea typeface="Tahoma" panose="020B0604030504040204" pitchFamily="34" charset="0"/>
              <a:cs typeface="Tahoma" panose="020B0604030504040204" pitchFamily="34" charset="0"/>
            </a:endParaRPr>
          </a:p>
        </p:txBody>
      </p:sp>
      <p:pic>
        <p:nvPicPr>
          <p:cNvPr id="11" name="Рисунок 10"/>
          <p:cNvPicPr>
            <a:picLocks noChangeAspect="1"/>
          </p:cNvPicPr>
          <p:nvPr/>
        </p:nvPicPr>
        <p:blipFill>
          <a:blip r:embed="rId4"/>
          <a:stretch>
            <a:fillRect/>
          </a:stretch>
        </p:blipFill>
        <p:spPr>
          <a:xfrm rot="21068009">
            <a:off x="113994" y="13531"/>
            <a:ext cx="1178727" cy="1570547"/>
          </a:xfrm>
          <a:prstGeom prst="rect">
            <a:avLst/>
          </a:prstGeom>
        </p:spPr>
      </p:pic>
    </p:spTree>
    <p:extLst>
      <p:ext uri="{BB962C8B-B14F-4D97-AF65-F5344CB8AC3E}">
        <p14:creationId xmlns:p14="http://schemas.microsoft.com/office/powerpoint/2010/main" val="166333308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CC68275-2B10-478F-879B-EC4B5B66F938}"/>
              </a:ext>
            </a:extLst>
          </p:cNvPr>
          <p:cNvSpPr>
            <a:spLocks noGrp="1"/>
          </p:cNvSpPr>
          <p:nvPr>
            <p:ph type="title"/>
          </p:nvPr>
        </p:nvSpPr>
        <p:spPr>
          <a:xfrm>
            <a:off x="4027795" y="628374"/>
            <a:ext cx="4073236" cy="1325563"/>
          </a:xfrm>
        </p:spPr>
        <p:txBody>
          <a:bodyPr/>
          <a:lstStyle/>
          <a:p>
            <a:pPr algn="ctr"/>
            <a:r>
              <a:rPr lang="ru-RU" dirty="0">
                <a:latin typeface="Tahoma" panose="020B0604030504040204" pitchFamily="34" charset="0"/>
                <a:ea typeface="Tahoma" panose="020B0604030504040204" pitchFamily="34" charset="0"/>
                <a:cs typeface="Tahoma" panose="020B0604030504040204" pitchFamily="34" charset="0"/>
              </a:rPr>
              <a:t>Маска </a:t>
            </a:r>
            <a:r>
              <a:rPr lang="ru-RU" dirty="0" err="1">
                <a:latin typeface="Tahoma" panose="020B0604030504040204" pitchFamily="34" charset="0"/>
                <a:ea typeface="Tahoma" panose="020B0604030504040204" pitchFamily="34" charset="0"/>
                <a:cs typeface="Tahoma" panose="020B0604030504040204" pitchFamily="34" charset="0"/>
              </a:rPr>
              <a:t>Ая</a:t>
            </a:r>
            <a:r>
              <a:rPr lang="ru-RU" dirty="0">
                <a:latin typeface="Tahoma" panose="020B0604030504040204" pitchFamily="34" charset="0"/>
                <a:ea typeface="Tahoma" panose="020B0604030504040204" pitchFamily="34" charset="0"/>
                <a:cs typeface="Tahoma" panose="020B0604030504040204" pitchFamily="34" charset="0"/>
              </a:rPr>
              <a:t> Ума</a:t>
            </a:r>
            <a:endParaRPr lang="es-AR" dirty="0">
              <a:latin typeface="Tahoma" panose="020B0604030504040204" pitchFamily="34" charset="0"/>
              <a:ea typeface="Tahoma" panose="020B0604030504040204" pitchFamily="34" charset="0"/>
              <a:cs typeface="Tahoma" panose="020B0604030504040204" pitchFamily="34" charset="0"/>
            </a:endParaRPr>
          </a:p>
        </p:txBody>
      </p:sp>
      <p:sp>
        <p:nvSpPr>
          <p:cNvPr id="3" name="Marcador de contenido 2">
            <a:extLst>
              <a:ext uri="{FF2B5EF4-FFF2-40B4-BE49-F238E27FC236}">
                <a16:creationId xmlns:a16="http://schemas.microsoft.com/office/drawing/2014/main" xmlns="" id="{59084C7B-4190-4E66-B07B-4CB6D19FC26C}"/>
              </a:ext>
            </a:extLst>
          </p:cNvPr>
          <p:cNvSpPr>
            <a:spLocks noGrp="1"/>
          </p:cNvSpPr>
          <p:nvPr>
            <p:ph idx="1"/>
          </p:nvPr>
        </p:nvSpPr>
        <p:spPr>
          <a:xfrm>
            <a:off x="5409988" y="2940537"/>
            <a:ext cx="6581553" cy="4251960"/>
          </a:xfrm>
        </p:spPr>
        <p:txBody>
          <a:bodyPr>
            <a:normAutofit/>
          </a:bodyPr>
          <a:lstStyle/>
          <a:p>
            <a:r>
              <a:rPr lang="ru-RU" sz="2800" dirty="0" smtClean="0">
                <a:latin typeface="Tahoma" panose="020B0604030504040204" pitchFamily="34" charset="0"/>
                <a:ea typeface="Tahoma" panose="020B0604030504040204" pitchFamily="34" charset="0"/>
                <a:cs typeface="Tahoma" panose="020B0604030504040204" pitchFamily="34" charset="0"/>
              </a:rPr>
              <a:t>Главным действующим лицом </a:t>
            </a:r>
            <a:r>
              <a:rPr lang="ru-RU" sz="2800" dirty="0" err="1" smtClean="0">
                <a:latin typeface="Tahoma" panose="020B0604030504040204" pitchFamily="34" charset="0"/>
                <a:ea typeface="Tahoma" panose="020B0604030504040204" pitchFamily="34" charset="0"/>
                <a:cs typeface="Tahoma" panose="020B0604030504040204" pitchFamily="34" charset="0"/>
              </a:rPr>
              <a:t>Инти</a:t>
            </a:r>
            <a:r>
              <a:rPr lang="ru-RU" sz="2800" dirty="0" smtClean="0">
                <a:latin typeface="Tahoma" panose="020B0604030504040204" pitchFamily="34" charset="0"/>
                <a:ea typeface="Tahoma" panose="020B0604030504040204" pitchFamily="34" charset="0"/>
                <a:cs typeface="Tahoma" panose="020B0604030504040204" pitchFamily="34" charset="0"/>
              </a:rPr>
              <a:t> </a:t>
            </a:r>
            <a:r>
              <a:rPr lang="ru-RU" sz="2800" dirty="0" err="1" smtClean="0">
                <a:latin typeface="Tahoma" panose="020B0604030504040204" pitchFamily="34" charset="0"/>
                <a:ea typeface="Tahoma" panose="020B0604030504040204" pitchFamily="34" charset="0"/>
                <a:cs typeface="Tahoma" panose="020B0604030504040204" pitchFamily="34" charset="0"/>
              </a:rPr>
              <a:t>Райми</a:t>
            </a:r>
            <a:r>
              <a:rPr lang="ru-RU" sz="2800" dirty="0" smtClean="0">
                <a:latin typeface="Tahoma" panose="020B0604030504040204" pitchFamily="34" charset="0"/>
                <a:ea typeface="Tahoma" panose="020B0604030504040204" pitchFamily="34" charset="0"/>
                <a:cs typeface="Tahoma" panose="020B0604030504040204" pitchFamily="34" charset="0"/>
              </a:rPr>
              <a:t> в Эквадоре является </a:t>
            </a:r>
            <a:r>
              <a:rPr lang="ru-RU" sz="2800" dirty="0" err="1" smtClean="0">
                <a:latin typeface="Tahoma" panose="020B0604030504040204" pitchFamily="34" charset="0"/>
                <a:ea typeface="Tahoma" panose="020B0604030504040204" pitchFamily="34" charset="0"/>
                <a:cs typeface="Tahoma" panose="020B0604030504040204" pitchFamily="34" charset="0"/>
              </a:rPr>
              <a:t>Ая</a:t>
            </a:r>
            <a:r>
              <a:rPr lang="ru-RU" sz="2800" dirty="0" smtClean="0">
                <a:latin typeface="Tahoma" panose="020B0604030504040204" pitchFamily="34" charset="0"/>
                <a:ea typeface="Tahoma" panose="020B0604030504040204" pitchFamily="34" charset="0"/>
                <a:cs typeface="Tahoma" panose="020B0604030504040204" pitchFamily="34" charset="0"/>
              </a:rPr>
              <a:t> Ума – дух горы. Этот персонаж, носящий маску с двумя лицами, которые изображают день и ночь, изображается повсюду. Маски </a:t>
            </a:r>
            <a:r>
              <a:rPr lang="ru-RU" sz="2800" dirty="0" err="1" smtClean="0">
                <a:latin typeface="Tahoma" panose="020B0604030504040204" pitchFamily="34" charset="0"/>
                <a:ea typeface="Tahoma" panose="020B0604030504040204" pitchFamily="34" charset="0"/>
                <a:cs typeface="Tahoma" panose="020B0604030504040204" pitchFamily="34" charset="0"/>
              </a:rPr>
              <a:t>Ая</a:t>
            </a:r>
            <a:r>
              <a:rPr lang="ru-RU" sz="2800" dirty="0" smtClean="0">
                <a:latin typeface="Tahoma" panose="020B0604030504040204" pitchFamily="34" charset="0"/>
                <a:ea typeface="Tahoma" panose="020B0604030504040204" pitchFamily="34" charset="0"/>
                <a:cs typeface="Tahoma" panose="020B0604030504040204" pitchFamily="34" charset="0"/>
              </a:rPr>
              <a:t> Умы продаются задолго до начала торжеств </a:t>
            </a:r>
            <a:r>
              <a:rPr lang="ru-RU" sz="2800" dirty="0">
                <a:latin typeface="Tahoma" panose="020B0604030504040204" pitchFamily="34" charset="0"/>
                <a:ea typeface="Tahoma" panose="020B0604030504040204" pitchFamily="34" charset="0"/>
                <a:cs typeface="Tahoma" panose="020B0604030504040204" pitchFamily="34" charset="0"/>
              </a:rPr>
              <a:t>на всех базарах Эквадора</a:t>
            </a:r>
            <a:endParaRPr lang="es-AR" sz="2800" dirty="0">
              <a:latin typeface="Tahoma" panose="020B0604030504040204" pitchFamily="34" charset="0"/>
              <a:ea typeface="Tahoma" panose="020B0604030504040204" pitchFamily="34" charset="0"/>
              <a:cs typeface="Tahoma" panose="020B0604030504040204" pitchFamily="34" charset="0"/>
            </a:endParaRPr>
          </a:p>
        </p:txBody>
      </p:sp>
      <p:pic>
        <p:nvPicPr>
          <p:cNvPr id="4098" name="Picture 2" descr="Тур в Эквадор">
            <a:extLst>
              <a:ext uri="{FF2B5EF4-FFF2-40B4-BE49-F238E27FC236}">
                <a16:creationId xmlns:a16="http://schemas.microsoft.com/office/drawing/2014/main" xmlns="" id="{467BC362-EBAA-4541-8991-E64FD538FA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926" y="2940537"/>
            <a:ext cx="4828965" cy="3621724"/>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3"/>
          <a:stretch>
            <a:fillRect/>
          </a:stretch>
        </p:blipFill>
        <p:spPr>
          <a:xfrm rot="19435983">
            <a:off x="350170" y="-329441"/>
            <a:ext cx="1141335" cy="1906187"/>
          </a:xfrm>
          <a:prstGeom prst="rect">
            <a:avLst/>
          </a:prstGeom>
        </p:spPr>
      </p:pic>
    </p:spTree>
    <p:extLst>
      <p:ext uri="{BB962C8B-B14F-4D97-AF65-F5344CB8AC3E}">
        <p14:creationId xmlns:p14="http://schemas.microsoft.com/office/powerpoint/2010/main" val="7627692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784374C-729F-4D10-97AF-AED8A635E442}"/>
              </a:ext>
            </a:extLst>
          </p:cNvPr>
          <p:cNvSpPr>
            <a:spLocks noGrp="1"/>
          </p:cNvSpPr>
          <p:nvPr>
            <p:ph type="title"/>
          </p:nvPr>
        </p:nvSpPr>
        <p:spPr>
          <a:xfrm>
            <a:off x="4147809" y="874045"/>
            <a:ext cx="3615071" cy="1137684"/>
          </a:xfrm>
        </p:spPr>
        <p:txBody>
          <a:bodyPr>
            <a:noAutofit/>
          </a:bodyPr>
          <a:lstStyle/>
          <a:p>
            <a:pPr algn="ctr"/>
            <a:r>
              <a:rPr lang="ru-RU" dirty="0" smtClean="0">
                <a:latin typeface="Tahoma" panose="020B0604030504040204" pitchFamily="34" charset="0"/>
                <a:ea typeface="Tahoma" panose="020B0604030504040204" pitchFamily="34" charset="0"/>
                <a:cs typeface="Tahoma" panose="020B0604030504040204" pitchFamily="34" charset="0"/>
              </a:rPr>
              <a:t>Территория</a:t>
            </a:r>
            <a:endParaRPr lang="es-AR" dirty="0">
              <a:latin typeface="Tahoma" panose="020B0604030504040204" pitchFamily="34" charset="0"/>
              <a:ea typeface="Tahoma" panose="020B0604030504040204" pitchFamily="34" charset="0"/>
              <a:cs typeface="Tahoma" panose="020B0604030504040204" pitchFamily="34" charset="0"/>
            </a:endParaRPr>
          </a:p>
        </p:txBody>
      </p:sp>
      <p:sp>
        <p:nvSpPr>
          <p:cNvPr id="3" name="Marcador de contenido 2">
            <a:extLst>
              <a:ext uri="{FF2B5EF4-FFF2-40B4-BE49-F238E27FC236}">
                <a16:creationId xmlns:a16="http://schemas.microsoft.com/office/drawing/2014/main" xmlns="" id="{899205F4-CB82-41D4-B693-F953F2BAFD0F}"/>
              </a:ext>
            </a:extLst>
          </p:cNvPr>
          <p:cNvSpPr>
            <a:spLocks noGrp="1"/>
          </p:cNvSpPr>
          <p:nvPr>
            <p:ph idx="1"/>
          </p:nvPr>
        </p:nvSpPr>
        <p:spPr>
          <a:xfrm>
            <a:off x="6634321" y="2954076"/>
            <a:ext cx="5293822" cy="3376263"/>
          </a:xfrm>
        </p:spPr>
        <p:txBody>
          <a:bodyPr>
            <a:normAutofit/>
          </a:bodyPr>
          <a:lstStyle/>
          <a:p>
            <a:r>
              <a:rPr lang="ru-RU" sz="2800" dirty="0">
                <a:latin typeface="Tahoma" panose="020B0604030504040204" pitchFamily="34" charset="0"/>
                <a:ea typeface="Tahoma" panose="020B0604030504040204" pitchFamily="34" charset="0"/>
                <a:cs typeface="Tahoma" panose="020B0604030504040204" pitchFamily="34" charset="0"/>
              </a:rPr>
              <a:t>Фестиваль </a:t>
            </a:r>
            <a:r>
              <a:rPr lang="ru-RU" sz="2800" dirty="0" err="1">
                <a:latin typeface="Tahoma" panose="020B0604030504040204" pitchFamily="34" charset="0"/>
                <a:ea typeface="Tahoma" panose="020B0604030504040204" pitchFamily="34" charset="0"/>
                <a:cs typeface="Tahoma" panose="020B0604030504040204" pitchFamily="34" charset="0"/>
              </a:rPr>
              <a:t>Инти</a:t>
            </a:r>
            <a:r>
              <a:rPr lang="ru-RU" sz="2800" dirty="0">
                <a:latin typeface="Tahoma" panose="020B0604030504040204" pitchFamily="34" charset="0"/>
                <a:ea typeface="Tahoma" panose="020B0604030504040204" pitchFamily="34" charset="0"/>
                <a:cs typeface="Tahoma" panose="020B0604030504040204" pitchFamily="34" charset="0"/>
              </a:rPr>
              <a:t> </a:t>
            </a:r>
            <a:r>
              <a:rPr lang="ru-RU" sz="2800" dirty="0" err="1" smtClean="0">
                <a:latin typeface="Tahoma" panose="020B0604030504040204" pitchFamily="34" charset="0"/>
                <a:ea typeface="Tahoma" panose="020B0604030504040204" pitchFamily="34" charset="0"/>
                <a:cs typeface="Tahoma" panose="020B0604030504040204" pitchFamily="34" charset="0"/>
              </a:rPr>
              <a:t>Райми</a:t>
            </a:r>
            <a:r>
              <a:rPr lang="ru-RU" sz="2800" dirty="0" smtClean="0">
                <a:latin typeface="Tahoma" panose="020B0604030504040204" pitchFamily="34" charset="0"/>
                <a:ea typeface="Tahoma" panose="020B0604030504040204" pitchFamily="34" charset="0"/>
                <a:cs typeface="Tahoma" panose="020B0604030504040204" pitchFamily="34" charset="0"/>
              </a:rPr>
              <a:t> на </a:t>
            </a:r>
            <a:r>
              <a:rPr lang="ru-RU" sz="2800" dirty="0">
                <a:latin typeface="Tahoma" panose="020B0604030504040204" pitchFamily="34" charset="0"/>
                <a:ea typeface="Tahoma" panose="020B0604030504040204" pitchFamily="34" charset="0"/>
                <a:cs typeface="Tahoma" panose="020B0604030504040204" pitchFamily="34" charset="0"/>
              </a:rPr>
              <a:t>юге Эквадора в </a:t>
            </a:r>
            <a:r>
              <a:rPr lang="ru-RU" sz="2800" dirty="0" err="1">
                <a:latin typeface="Tahoma" panose="020B0604030504040204" pitchFamily="34" charset="0"/>
                <a:ea typeface="Tahoma" panose="020B0604030504040204" pitchFamily="34" charset="0"/>
                <a:cs typeface="Tahoma" panose="020B0604030504040204" pitchFamily="34" charset="0"/>
              </a:rPr>
              <a:t>Ингапирка</a:t>
            </a:r>
            <a:r>
              <a:rPr lang="ru-RU" sz="2800" dirty="0">
                <a:latin typeface="Tahoma" panose="020B0604030504040204" pitchFamily="34" charset="0"/>
                <a:ea typeface="Tahoma" panose="020B0604030504040204" pitchFamily="34" charset="0"/>
                <a:cs typeface="Tahoma" panose="020B0604030504040204" pitchFamily="34" charset="0"/>
              </a:rPr>
              <a:t>, где находится самое большое поселение древних инков, проходит торжественно и красочно.</a:t>
            </a:r>
            <a:endParaRPr lang="es-AR" sz="2800" dirty="0">
              <a:latin typeface="Tahoma" panose="020B0604030504040204" pitchFamily="34" charset="0"/>
              <a:ea typeface="Tahoma" panose="020B0604030504040204" pitchFamily="34" charset="0"/>
              <a:cs typeface="Tahoma" panose="020B0604030504040204" pitchFamily="34" charset="0"/>
            </a:endParaRPr>
          </a:p>
        </p:txBody>
      </p:sp>
      <p:pic>
        <p:nvPicPr>
          <p:cNvPr id="5122" name="Picture 2" descr="Тур в Эквадор">
            <a:extLst>
              <a:ext uri="{FF2B5EF4-FFF2-40B4-BE49-F238E27FC236}">
                <a16:creationId xmlns:a16="http://schemas.microsoft.com/office/drawing/2014/main" xmlns="" id="{5898E777-18F5-49B6-8920-6CC0C0323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37" y="2361063"/>
            <a:ext cx="6179184" cy="4301953"/>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3"/>
          <a:stretch>
            <a:fillRect/>
          </a:stretch>
        </p:blipFill>
        <p:spPr>
          <a:xfrm rot="19435983">
            <a:off x="350170" y="-329441"/>
            <a:ext cx="1141335" cy="1906187"/>
          </a:xfrm>
          <a:prstGeom prst="rect">
            <a:avLst/>
          </a:prstGeom>
        </p:spPr>
      </p:pic>
    </p:spTree>
    <p:extLst>
      <p:ext uri="{BB962C8B-B14F-4D97-AF65-F5344CB8AC3E}">
        <p14:creationId xmlns:p14="http://schemas.microsoft.com/office/powerpoint/2010/main" val="34376522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9404EE5-92B1-4137-83CE-D04389AE5723}"/>
              </a:ext>
            </a:extLst>
          </p:cNvPr>
          <p:cNvSpPr>
            <a:spLocks noGrp="1"/>
          </p:cNvSpPr>
          <p:nvPr>
            <p:ph type="title"/>
          </p:nvPr>
        </p:nvSpPr>
        <p:spPr>
          <a:xfrm>
            <a:off x="838200" y="668742"/>
            <a:ext cx="10515600" cy="1153390"/>
          </a:xfrm>
        </p:spPr>
        <p:txBody>
          <a:bodyPr/>
          <a:lstStyle/>
          <a:p>
            <a:pPr algn="ctr"/>
            <a:r>
              <a:rPr lang="ru-RU" dirty="0" smtClean="0">
                <a:latin typeface="Tahoma" panose="020B0604030504040204" pitchFamily="34" charset="0"/>
                <a:ea typeface="Tahoma" panose="020B0604030504040204" pitchFamily="34" charset="0"/>
                <a:cs typeface="Tahoma" panose="020B0604030504040204" pitchFamily="34" charset="0"/>
              </a:rPr>
              <a:t>национальная </a:t>
            </a:r>
            <a:r>
              <a:rPr lang="ru-RU" dirty="0">
                <a:latin typeface="Tahoma" panose="020B0604030504040204" pitchFamily="34" charset="0"/>
                <a:ea typeface="Tahoma" panose="020B0604030504040204" pitchFamily="34" charset="0"/>
                <a:cs typeface="Tahoma" panose="020B0604030504040204" pitchFamily="34" charset="0"/>
              </a:rPr>
              <a:t>одежда</a:t>
            </a:r>
            <a:endParaRPr lang="es-AR" dirty="0">
              <a:latin typeface="Tahoma" panose="020B0604030504040204" pitchFamily="34" charset="0"/>
              <a:ea typeface="Tahoma" panose="020B0604030504040204" pitchFamily="34" charset="0"/>
              <a:cs typeface="Tahoma" panose="020B0604030504040204" pitchFamily="34" charset="0"/>
            </a:endParaRPr>
          </a:p>
        </p:txBody>
      </p:sp>
      <p:pic>
        <p:nvPicPr>
          <p:cNvPr id="6146" name="Picture 2" descr="30 mejores imágenes de Inti raymi en 2020 | traje tipico de ecuador, ecuador,  imperio inca">
            <a:extLst>
              <a:ext uri="{FF2B5EF4-FFF2-40B4-BE49-F238E27FC236}">
                <a16:creationId xmlns:a16="http://schemas.microsoft.com/office/drawing/2014/main" xmlns="" id="{E071A602-5B24-43EF-8560-787DB058C7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04764" y="2016219"/>
            <a:ext cx="2918089" cy="437713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l Inti Raymi se acerca y la Floresta está lista para la celebración del  cambio de solsticio - Universidad Andina Simón Bolívar">
            <a:extLst>
              <a:ext uri="{FF2B5EF4-FFF2-40B4-BE49-F238E27FC236}">
                <a16:creationId xmlns:a16="http://schemas.microsoft.com/office/drawing/2014/main" xmlns="" id="{DA8C42A4-83E5-4E71-B942-4AA8C8908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050" y="2961565"/>
            <a:ext cx="5210939" cy="376345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he Inti Raymi Sun Festival: a Majestic Tradition We are Proud to Celebrate  - Metropolitan Touring | Otavalo, National clothes, Foreigner clothes">
            <a:extLst>
              <a:ext uri="{FF2B5EF4-FFF2-40B4-BE49-F238E27FC236}">
                <a16:creationId xmlns:a16="http://schemas.microsoft.com/office/drawing/2014/main" xmlns="" id="{010A6784-4DE9-4847-ADCF-9AE081CC0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536" y="2031175"/>
            <a:ext cx="2883019" cy="4324528"/>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5"/>
          <a:stretch>
            <a:fillRect/>
          </a:stretch>
        </p:blipFill>
        <p:spPr>
          <a:xfrm rot="19435983">
            <a:off x="350170" y="-329441"/>
            <a:ext cx="1141335" cy="1906187"/>
          </a:xfrm>
          <a:prstGeom prst="rect">
            <a:avLst/>
          </a:prstGeom>
        </p:spPr>
      </p:pic>
    </p:spTree>
    <p:extLst>
      <p:ext uri="{BB962C8B-B14F-4D97-AF65-F5344CB8AC3E}">
        <p14:creationId xmlns:p14="http://schemas.microsoft.com/office/powerpoint/2010/main" val="4010565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0C035A6-FD97-4C2D-9BF0-E6D58DF02CE3}"/>
              </a:ext>
            </a:extLst>
          </p:cNvPr>
          <p:cNvSpPr>
            <a:spLocks noGrp="1"/>
          </p:cNvSpPr>
          <p:nvPr>
            <p:ph type="title"/>
          </p:nvPr>
        </p:nvSpPr>
        <p:spPr/>
        <p:txBody>
          <a:bodyPr>
            <a:normAutofit/>
          </a:bodyPr>
          <a:lstStyle/>
          <a:p>
            <a:pPr algn="ctr"/>
            <a:r>
              <a:rPr lang="ru-RU" sz="4000" dirty="0">
                <a:latin typeface="Tahoma" panose="020B0604030504040204" pitchFamily="34" charset="0"/>
                <a:ea typeface="Tahoma" panose="020B0604030504040204" pitchFamily="34" charset="0"/>
                <a:cs typeface="Tahoma" panose="020B0604030504040204" pitchFamily="34" charset="0"/>
              </a:rPr>
              <a:t>Традиционная еда</a:t>
            </a:r>
            <a:endParaRPr lang="es-AR" sz="4000" dirty="0">
              <a:latin typeface="Tahoma" panose="020B0604030504040204" pitchFamily="34" charset="0"/>
              <a:ea typeface="Tahoma" panose="020B0604030504040204" pitchFamily="34" charset="0"/>
              <a:cs typeface="Tahoma" panose="020B0604030504040204" pitchFamily="34" charset="0"/>
            </a:endParaRPr>
          </a:p>
        </p:txBody>
      </p:sp>
      <p:pic>
        <p:nvPicPr>
          <p:cNvPr id="7170" name="Picture 2" descr="Cotacachi Gastronomía y Fiestas">
            <a:extLst>
              <a:ext uri="{FF2B5EF4-FFF2-40B4-BE49-F238E27FC236}">
                <a16:creationId xmlns="" xmlns:a16="http://schemas.microsoft.com/office/drawing/2014/main" id="{F135E174-BC34-4D93-8FB5-D5A65C8BA9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3543" y="2078181"/>
            <a:ext cx="5771393" cy="435653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 xmlns:a16="http://schemas.microsoft.com/office/drawing/2014/main" id="{D6009511-412A-460E-A283-56BE5B8890C0}"/>
              </a:ext>
            </a:extLst>
          </p:cNvPr>
          <p:cNvSpPr txBox="1">
            <a:spLocks/>
          </p:cNvSpPr>
          <p:nvPr/>
        </p:nvSpPr>
        <p:spPr>
          <a:xfrm>
            <a:off x="6660573" y="1908602"/>
            <a:ext cx="5531427" cy="425196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Tahoma" panose="020B0604030504040204" pitchFamily="34" charset="0"/>
                <a:ea typeface="Tahoma" panose="020B0604030504040204" pitchFamily="34" charset="0"/>
                <a:cs typeface="Tahoma" panose="020B0604030504040204" pitchFamily="34" charset="0"/>
              </a:rPr>
              <a:t>“FRITADA” (</a:t>
            </a:r>
            <a:r>
              <a:rPr lang="ru-RU" b="1" dirty="0" err="1">
                <a:latin typeface="Tahoma" panose="020B0604030504040204" pitchFamily="34" charset="0"/>
                <a:ea typeface="Tahoma" panose="020B0604030504040204" pitchFamily="34" charset="0"/>
                <a:cs typeface="Tahoma" panose="020B0604030504040204" pitchFamily="34" charset="0"/>
              </a:rPr>
              <a:t>фритада</a:t>
            </a:r>
            <a:r>
              <a:rPr lang="en-US" b="1" dirty="0">
                <a:latin typeface="Tahoma" panose="020B0604030504040204" pitchFamily="34" charset="0"/>
                <a:ea typeface="Tahoma" panose="020B0604030504040204" pitchFamily="34" charset="0"/>
                <a:cs typeface="Tahoma" panose="020B0604030504040204" pitchFamily="34" charset="0"/>
              </a:rPr>
              <a:t>) </a:t>
            </a:r>
          </a:p>
          <a:p>
            <a:pPr marL="0" indent="0">
              <a:buNone/>
            </a:pPr>
            <a:r>
              <a:rPr lang="ru-RU" b="1" dirty="0">
                <a:latin typeface="Tahoma" panose="020B0604030504040204" pitchFamily="34" charset="0"/>
                <a:ea typeface="Tahoma" panose="020B0604030504040204" pitchFamily="34" charset="0"/>
                <a:cs typeface="Tahoma" panose="020B0604030504040204" pitchFamily="34" charset="0"/>
              </a:rPr>
              <a:t>Ингредиенты:</a:t>
            </a:r>
          </a:p>
          <a:p>
            <a:pPr marL="0" indent="0">
              <a:buNone/>
            </a:pPr>
            <a:r>
              <a:rPr lang="ru-RU" b="1" dirty="0">
                <a:latin typeface="Tahoma" panose="020B0604030504040204" pitchFamily="34" charset="0"/>
                <a:ea typeface="Tahoma" panose="020B0604030504040204" pitchFamily="34" charset="0"/>
                <a:cs typeface="Tahoma" panose="020B0604030504040204" pitchFamily="34" charset="0"/>
              </a:rPr>
              <a:t>-жареная свинина</a:t>
            </a:r>
          </a:p>
          <a:p>
            <a:pPr marL="0" indent="0">
              <a:buNone/>
            </a:pPr>
            <a:r>
              <a:rPr lang="ru-RU" b="1" dirty="0">
                <a:latin typeface="Tahoma" panose="020B0604030504040204" pitchFamily="34" charset="0"/>
                <a:ea typeface="Tahoma" panose="020B0604030504040204" pitchFamily="34" charset="0"/>
                <a:cs typeface="Tahoma" panose="020B0604030504040204" pitchFamily="34" charset="0"/>
              </a:rPr>
              <a:t>-вареная кукуруза (</a:t>
            </a:r>
            <a:r>
              <a:rPr lang="en-US" b="1" dirty="0">
                <a:latin typeface="Tahoma" panose="020B0604030504040204" pitchFamily="34" charset="0"/>
                <a:ea typeface="Tahoma" panose="020B0604030504040204" pitchFamily="34" charset="0"/>
                <a:cs typeface="Tahoma" panose="020B0604030504040204" pitchFamily="34" charset="0"/>
              </a:rPr>
              <a:t>mote</a:t>
            </a:r>
            <a:r>
              <a:rPr lang="ru-RU" b="1" dirty="0">
                <a:latin typeface="Tahoma" panose="020B0604030504040204" pitchFamily="34" charset="0"/>
                <a:ea typeface="Tahoma" panose="020B0604030504040204" pitchFamily="34" charset="0"/>
                <a:cs typeface="Tahoma" panose="020B0604030504040204" pitchFamily="34" charset="0"/>
              </a:rPr>
              <a:t>)</a:t>
            </a:r>
          </a:p>
          <a:p>
            <a:pPr marL="0" indent="0">
              <a:buNone/>
            </a:pPr>
            <a:r>
              <a:rPr lang="ru-RU" b="1" dirty="0">
                <a:latin typeface="Tahoma" panose="020B0604030504040204" pitchFamily="34" charset="0"/>
                <a:ea typeface="Tahoma" panose="020B0604030504040204" pitchFamily="34" charset="0"/>
                <a:cs typeface="Tahoma" panose="020B0604030504040204" pitchFamily="34" charset="0"/>
              </a:rPr>
              <a:t>-авокадо</a:t>
            </a:r>
          </a:p>
          <a:p>
            <a:pPr marL="0" indent="0">
              <a:buNone/>
            </a:pPr>
            <a:r>
              <a:rPr lang="ru-RU" b="1" dirty="0">
                <a:latin typeface="Tahoma" panose="020B0604030504040204" pitchFamily="34" charset="0"/>
                <a:ea typeface="Tahoma" panose="020B0604030504040204" pitchFamily="34" charset="0"/>
                <a:cs typeface="Tahoma" panose="020B0604030504040204" pitchFamily="34" charset="0"/>
              </a:rPr>
              <a:t>-жареный подорожник</a:t>
            </a:r>
          </a:p>
          <a:p>
            <a:pPr marL="0" indent="0">
              <a:buNone/>
            </a:pPr>
            <a:r>
              <a:rPr lang="ru-RU" b="1" dirty="0">
                <a:latin typeface="Tahoma" panose="020B0604030504040204" pitchFamily="34" charset="0"/>
                <a:ea typeface="Tahoma" panose="020B0604030504040204" pitchFamily="34" charset="0"/>
                <a:cs typeface="Tahoma" panose="020B0604030504040204" pitchFamily="34" charset="0"/>
              </a:rPr>
              <a:t>-Майонез</a:t>
            </a:r>
          </a:p>
          <a:p>
            <a:pPr marL="0" indent="0">
              <a:buNone/>
            </a:pPr>
            <a:r>
              <a:rPr lang="ru-RU" b="1" dirty="0">
                <a:latin typeface="Tahoma" panose="020B0604030504040204" pitchFamily="34" charset="0"/>
                <a:ea typeface="Tahoma" panose="020B0604030504040204" pitchFamily="34" charset="0"/>
                <a:cs typeface="Tahoma" panose="020B0604030504040204" pitchFamily="34" charset="0"/>
              </a:rPr>
              <a:t>-вареный картофель</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8" name="Рисунок 7"/>
          <p:cNvPicPr>
            <a:picLocks noChangeAspect="1"/>
          </p:cNvPicPr>
          <p:nvPr/>
        </p:nvPicPr>
        <p:blipFill>
          <a:blip r:embed="rId3"/>
          <a:stretch>
            <a:fillRect/>
          </a:stretch>
        </p:blipFill>
        <p:spPr>
          <a:xfrm rot="19435983">
            <a:off x="350170" y="-329441"/>
            <a:ext cx="1141335" cy="1906187"/>
          </a:xfrm>
          <a:prstGeom prst="rect">
            <a:avLst/>
          </a:prstGeom>
        </p:spPr>
      </p:pic>
    </p:spTree>
    <p:extLst>
      <p:ext uri="{BB962C8B-B14F-4D97-AF65-F5344CB8AC3E}">
        <p14:creationId xmlns:p14="http://schemas.microsoft.com/office/powerpoint/2010/main" val="17428242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C0BE0A-AC63-4CF8-8980-720930EDD670}"/>
              </a:ext>
            </a:extLst>
          </p:cNvPr>
          <p:cNvSpPr>
            <a:spLocks noGrp="1"/>
          </p:cNvSpPr>
          <p:nvPr>
            <p:ph type="title"/>
          </p:nvPr>
        </p:nvSpPr>
        <p:spPr/>
        <p:txBody>
          <a:bodyPr>
            <a:normAutofit/>
          </a:bodyPr>
          <a:lstStyle/>
          <a:p>
            <a:pPr algn="ctr"/>
            <a:r>
              <a:rPr lang="ru-RU" sz="4000" dirty="0">
                <a:latin typeface="Tahoma" panose="020B0604030504040204" pitchFamily="34" charset="0"/>
                <a:ea typeface="Tahoma" panose="020B0604030504040204" pitchFamily="34" charset="0"/>
                <a:cs typeface="Tahoma" panose="020B0604030504040204" pitchFamily="34" charset="0"/>
              </a:rPr>
              <a:t>Традиционная еда</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 xmlns:a16="http://schemas.microsoft.com/office/drawing/2014/main" id="{6BD02A7C-4D3C-41C3-B0C0-36FE50F56F79}"/>
              </a:ext>
            </a:extLst>
          </p:cNvPr>
          <p:cNvSpPr>
            <a:spLocks noGrp="1"/>
          </p:cNvSpPr>
          <p:nvPr>
            <p:ph idx="1"/>
          </p:nvPr>
        </p:nvSpPr>
        <p:spPr>
          <a:xfrm>
            <a:off x="6556664" y="1929383"/>
            <a:ext cx="5288971" cy="4762361"/>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“CUY ASADO” (</a:t>
            </a:r>
            <a:r>
              <a:rPr lang="ru-RU" dirty="0">
                <a:latin typeface="Tahoma" panose="020B0604030504040204" pitchFamily="34" charset="0"/>
                <a:ea typeface="Tahoma" panose="020B0604030504040204" pitchFamily="34" charset="0"/>
                <a:cs typeface="Tahoma" panose="020B0604030504040204" pitchFamily="34" charset="0"/>
              </a:rPr>
              <a:t>Жареный </a:t>
            </a:r>
            <a:r>
              <a:rPr lang="ru-RU" dirty="0" err="1">
                <a:latin typeface="Tahoma" panose="020B0604030504040204" pitchFamily="34" charset="0"/>
                <a:ea typeface="Tahoma" panose="020B0604030504040204" pitchFamily="34" charset="0"/>
                <a:cs typeface="Tahoma" panose="020B0604030504040204" pitchFamily="34" charset="0"/>
              </a:rPr>
              <a:t>кай</a:t>
            </a:r>
            <a:r>
              <a:rPr lang="en-US" dirty="0">
                <a:latin typeface="Tahoma" panose="020B0604030504040204" pitchFamily="34" charset="0"/>
                <a:ea typeface="Tahoma" panose="020B0604030504040204" pitchFamily="34" charset="0"/>
                <a:cs typeface="Tahoma" panose="020B0604030504040204" pitchFamily="34" charset="0"/>
              </a:rPr>
              <a:t> )</a:t>
            </a:r>
          </a:p>
          <a:p>
            <a:pPr marL="0" indent="0">
              <a:buNone/>
            </a:pPr>
            <a:r>
              <a:rPr lang="ru-RU" b="1" dirty="0">
                <a:latin typeface="Tahoma" panose="020B0604030504040204" pitchFamily="34" charset="0"/>
                <a:ea typeface="Tahoma" panose="020B0604030504040204" pitchFamily="34" charset="0"/>
                <a:cs typeface="Tahoma" panose="020B0604030504040204" pitchFamily="34" charset="0"/>
              </a:rPr>
              <a:t>Ингредиенты:</a:t>
            </a:r>
            <a:endParaRPr lang="en-US" dirty="0">
              <a:latin typeface="Tahoma" panose="020B0604030504040204" pitchFamily="34" charset="0"/>
              <a:ea typeface="Tahoma" panose="020B0604030504040204" pitchFamily="34" charset="0"/>
              <a:cs typeface="Tahoma" panose="020B0604030504040204" pitchFamily="34" charset="0"/>
            </a:endParaRPr>
          </a:p>
          <a:p>
            <a:r>
              <a:rPr lang="ru-RU" dirty="0">
                <a:latin typeface="Tahoma" panose="020B0604030504040204" pitchFamily="34" charset="0"/>
                <a:ea typeface="Tahoma" panose="020B0604030504040204" pitchFamily="34" charset="0"/>
                <a:cs typeface="Tahoma" panose="020B0604030504040204" pitchFamily="34" charset="0"/>
              </a:rPr>
              <a:t>Жареный </a:t>
            </a:r>
            <a:r>
              <a:rPr lang="ru-RU" dirty="0" err="1">
                <a:latin typeface="Tahoma" panose="020B0604030504040204" pitchFamily="34" charset="0"/>
                <a:ea typeface="Tahoma" panose="020B0604030504040204" pitchFamily="34" charset="0"/>
                <a:cs typeface="Tahoma" panose="020B0604030504040204" pitchFamily="34" charset="0"/>
              </a:rPr>
              <a:t>кай</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cuy</a:t>
            </a:r>
            <a:r>
              <a:rPr lang="en-US" dirty="0">
                <a:latin typeface="Tahoma" panose="020B0604030504040204" pitchFamily="34" charset="0"/>
                <a:ea typeface="Tahoma" panose="020B0604030504040204" pitchFamily="34" charset="0"/>
                <a:cs typeface="Tahoma" panose="020B0604030504040204" pitchFamily="34" charset="0"/>
              </a:rPr>
              <a:t> asado)</a:t>
            </a:r>
            <a:endParaRPr lang="ru-RU" dirty="0">
              <a:latin typeface="Tahoma" panose="020B0604030504040204" pitchFamily="34" charset="0"/>
              <a:ea typeface="Tahoma" panose="020B0604030504040204" pitchFamily="34" charset="0"/>
              <a:cs typeface="Tahoma" panose="020B0604030504040204" pitchFamily="34" charset="0"/>
            </a:endParaRPr>
          </a:p>
          <a:p>
            <a:r>
              <a:rPr lang="ru-RU" dirty="0">
                <a:latin typeface="Tahoma" panose="020B0604030504040204" pitchFamily="34" charset="0"/>
                <a:ea typeface="Tahoma" panose="020B0604030504040204" pitchFamily="34" charset="0"/>
                <a:cs typeface="Tahoma" panose="020B0604030504040204" pitchFamily="34" charset="0"/>
              </a:rPr>
              <a:t>вареный картофель</a:t>
            </a:r>
          </a:p>
          <a:p>
            <a:r>
              <a:rPr lang="ru-RU" dirty="0">
                <a:latin typeface="Tahoma" panose="020B0604030504040204" pitchFamily="34" charset="0"/>
                <a:ea typeface="Tahoma" panose="020B0604030504040204" pitchFamily="34" charset="0"/>
                <a:cs typeface="Tahoma" panose="020B0604030504040204" pitchFamily="34" charset="0"/>
              </a:rPr>
              <a:t>салат с луком и помидорами</a:t>
            </a:r>
          </a:p>
          <a:p>
            <a:r>
              <a:rPr lang="ru-RU" dirty="0">
                <a:latin typeface="Tahoma" panose="020B0604030504040204" pitchFamily="34" charset="0"/>
                <a:ea typeface="Tahoma" panose="020B0604030504040204" pitchFamily="34" charset="0"/>
                <a:cs typeface="Tahoma" panose="020B0604030504040204" pitchFamily="34" charset="0"/>
              </a:rPr>
              <a:t>вареная кукуруза</a:t>
            </a:r>
          </a:p>
          <a:p>
            <a:r>
              <a:rPr lang="ru-RU" dirty="0">
                <a:latin typeface="Tahoma" panose="020B0604030504040204" pitchFamily="34" charset="0"/>
                <a:ea typeface="Tahoma" panose="020B0604030504040204" pitchFamily="34" charset="0"/>
                <a:cs typeface="Tahoma" panose="020B0604030504040204" pitchFamily="34" charset="0"/>
              </a:rPr>
              <a:t>перец чили</a:t>
            </a:r>
            <a:r>
              <a:rPr lang="en-US" dirty="0">
                <a:latin typeface="Tahoma" panose="020B0604030504040204" pitchFamily="34" charset="0"/>
                <a:ea typeface="Tahoma" panose="020B0604030504040204" pitchFamily="34" charset="0"/>
                <a:cs typeface="Tahoma" panose="020B0604030504040204" pitchFamily="34" charset="0"/>
              </a:rPr>
              <a:t> </a:t>
            </a:r>
          </a:p>
          <a:p>
            <a:pPr marL="0" indent="0">
              <a:buNone/>
            </a:pPr>
            <a:endParaRPr lang="en-US" dirty="0"/>
          </a:p>
        </p:txBody>
      </p:sp>
      <p:pic>
        <p:nvPicPr>
          <p:cNvPr id="4" name="Picture 4" descr="Cui Chactado - Picture of La Nueva Palomino, Arequipa - Tripadvisor">
            <a:extLst>
              <a:ext uri="{FF2B5EF4-FFF2-40B4-BE49-F238E27FC236}">
                <a16:creationId xmlns="" xmlns:a16="http://schemas.microsoft.com/office/drawing/2014/main" id="{DBE2DC17-8135-49C8-BD93-98CE8A74A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913" y="1929383"/>
            <a:ext cx="4172933" cy="272249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 xmlns:a16="http://schemas.microsoft.com/office/drawing/2014/main" id="{EC9894E7-B457-4E17-92B0-6AF65BD62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086" y="4883454"/>
            <a:ext cx="2668914" cy="178849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 xmlns:a16="http://schemas.microsoft.com/office/drawing/2014/main" id="{7B95F257-049B-4CC4-9D43-A6C8D1338E88}"/>
              </a:ext>
            </a:extLst>
          </p:cNvPr>
          <p:cNvSpPr txBox="1">
            <a:spLocks/>
          </p:cNvSpPr>
          <p:nvPr/>
        </p:nvSpPr>
        <p:spPr>
          <a:xfrm>
            <a:off x="1278082" y="5860472"/>
            <a:ext cx="2005445" cy="81147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000" dirty="0">
                <a:latin typeface="Tahoma" panose="020B0604030504040204" pitchFamily="34" charset="0"/>
                <a:ea typeface="Tahoma" panose="020B0604030504040204" pitchFamily="34" charset="0"/>
                <a:cs typeface="Tahoma" panose="020B0604030504040204" pitchFamily="34" charset="0"/>
              </a:rPr>
              <a:t>морская свинка</a:t>
            </a:r>
            <a:r>
              <a:rPr lang="en-US" sz="2000" dirty="0">
                <a:latin typeface="Tahoma" panose="020B0604030504040204" pitchFamily="34" charset="0"/>
                <a:ea typeface="Tahoma" panose="020B0604030504040204" pitchFamily="34" charset="0"/>
                <a:cs typeface="Tahoma" panose="020B0604030504040204" pitchFamily="34" charset="0"/>
              </a:rPr>
              <a:t> / </a:t>
            </a:r>
            <a:r>
              <a:rPr lang="en-US" sz="2000" dirty="0" err="1">
                <a:latin typeface="Tahoma" panose="020B0604030504040204" pitchFamily="34" charset="0"/>
                <a:ea typeface="Tahoma" panose="020B0604030504040204" pitchFamily="34" charset="0"/>
                <a:cs typeface="Tahoma" panose="020B0604030504040204" pitchFamily="34" charset="0"/>
              </a:rPr>
              <a:t>cuy</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8" name="Рисунок 7"/>
          <p:cNvPicPr>
            <a:picLocks noChangeAspect="1"/>
          </p:cNvPicPr>
          <p:nvPr/>
        </p:nvPicPr>
        <p:blipFill>
          <a:blip r:embed="rId4"/>
          <a:stretch>
            <a:fillRect/>
          </a:stretch>
        </p:blipFill>
        <p:spPr>
          <a:xfrm rot="19435983">
            <a:off x="350170" y="-329441"/>
            <a:ext cx="1141335" cy="1906187"/>
          </a:xfrm>
          <a:prstGeom prst="rect">
            <a:avLst/>
          </a:prstGeom>
        </p:spPr>
      </p:pic>
    </p:spTree>
    <p:extLst>
      <p:ext uri="{BB962C8B-B14F-4D97-AF65-F5344CB8AC3E}">
        <p14:creationId xmlns:p14="http://schemas.microsoft.com/office/powerpoint/2010/main" val="5335008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51F292-DD12-4A6D-B5E4-50CE16F0D7FA}"/>
              </a:ext>
            </a:extLst>
          </p:cNvPr>
          <p:cNvSpPr>
            <a:spLocks noGrp="1"/>
          </p:cNvSpPr>
          <p:nvPr>
            <p:ph type="title"/>
          </p:nvPr>
        </p:nvSpPr>
        <p:spPr>
          <a:xfrm>
            <a:off x="838200" y="365125"/>
            <a:ext cx="10515600" cy="850611"/>
          </a:xfrm>
        </p:spPr>
        <p:txBody>
          <a:bodyPr>
            <a:normAutofit/>
          </a:bodyPr>
          <a:lstStyle/>
          <a:p>
            <a:pPr algn="ctr"/>
            <a:r>
              <a:rPr lang="ru-RU" sz="4000" dirty="0">
                <a:latin typeface="Tahoma" panose="020B0604030504040204" pitchFamily="34" charset="0"/>
                <a:ea typeface="Tahoma" panose="020B0604030504040204" pitchFamily="34" charset="0"/>
                <a:cs typeface="Tahoma" panose="020B0604030504040204" pitchFamily="34" charset="0"/>
              </a:rPr>
              <a:t>Традиционная еда</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 xmlns:a16="http://schemas.microsoft.com/office/drawing/2014/main" id="{0980A367-92FC-4F4E-92F6-6B40E5E0C334}"/>
              </a:ext>
            </a:extLst>
          </p:cNvPr>
          <p:cNvSpPr>
            <a:spLocks noGrp="1"/>
          </p:cNvSpPr>
          <p:nvPr>
            <p:ph idx="1"/>
          </p:nvPr>
        </p:nvSpPr>
        <p:spPr>
          <a:xfrm>
            <a:off x="6982691" y="1929384"/>
            <a:ext cx="5081154" cy="4251960"/>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a:t>
            </a:r>
            <a:r>
              <a:rPr lang="en-US" dirty="0" err="1">
                <a:latin typeface="Tahoma" panose="020B0604030504040204" pitchFamily="34" charset="0"/>
                <a:ea typeface="Tahoma" panose="020B0604030504040204" pitchFamily="34" charset="0"/>
                <a:cs typeface="Tahoma" panose="020B0604030504040204" pitchFamily="34" charset="0"/>
              </a:rPr>
              <a:t>Hornado</a:t>
            </a:r>
            <a:r>
              <a:rPr lang="en-US" dirty="0">
                <a:latin typeface="Tahoma" panose="020B0604030504040204" pitchFamily="34" charset="0"/>
                <a:ea typeface="Tahoma" panose="020B0604030504040204" pitchFamily="34" charset="0"/>
                <a:cs typeface="Tahoma" panose="020B0604030504040204" pitchFamily="34" charset="0"/>
              </a:rPr>
              <a:t>” (“</a:t>
            </a:r>
            <a:r>
              <a:rPr lang="ru-RU" dirty="0" err="1">
                <a:latin typeface="Tahoma" panose="020B0604030504040204" pitchFamily="34" charset="0"/>
                <a:ea typeface="Tahoma" panose="020B0604030504040204" pitchFamily="34" charset="0"/>
                <a:cs typeface="Tahoma" panose="020B0604030504040204" pitchFamily="34" charset="0"/>
              </a:rPr>
              <a:t>орнадо</a:t>
            </a:r>
            <a:r>
              <a:rPr lang="en-US" dirty="0">
                <a:latin typeface="Tahoma" panose="020B0604030504040204" pitchFamily="34" charset="0"/>
                <a:ea typeface="Tahoma" panose="020B0604030504040204" pitchFamily="34" charset="0"/>
                <a:cs typeface="Tahoma" panose="020B0604030504040204" pitchFamily="34" charset="0"/>
              </a:rPr>
              <a:t>”)</a:t>
            </a:r>
            <a:endParaRPr lang="ru-RU"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ru-RU" b="1" dirty="0">
                <a:latin typeface="Tahoma" panose="020B0604030504040204" pitchFamily="34" charset="0"/>
                <a:ea typeface="Tahoma" panose="020B0604030504040204" pitchFamily="34" charset="0"/>
                <a:cs typeface="Tahoma" panose="020B0604030504040204" pitchFamily="34" charset="0"/>
              </a:rPr>
              <a:t>Ингредиенты:</a:t>
            </a:r>
            <a:endParaRPr lang="en-US" dirty="0">
              <a:latin typeface="Tahoma" panose="020B0604030504040204" pitchFamily="34" charset="0"/>
              <a:ea typeface="Tahoma" panose="020B0604030504040204" pitchFamily="34" charset="0"/>
              <a:cs typeface="Tahoma" panose="020B0604030504040204" pitchFamily="34" charset="0"/>
            </a:endParaRPr>
          </a:p>
          <a:p>
            <a:r>
              <a:rPr lang="ru-RU" dirty="0">
                <a:latin typeface="Tahoma" panose="020B0604030504040204" pitchFamily="34" charset="0"/>
                <a:ea typeface="Tahoma" panose="020B0604030504040204" pitchFamily="34" charset="0"/>
                <a:cs typeface="Tahoma" panose="020B0604030504040204" pitchFamily="34" charset="0"/>
              </a:rPr>
              <a:t>вареная свинина</a:t>
            </a:r>
          </a:p>
          <a:p>
            <a:r>
              <a:rPr lang="ru-RU" dirty="0">
                <a:latin typeface="Tahoma" panose="020B0604030504040204" pitchFamily="34" charset="0"/>
                <a:ea typeface="Tahoma" panose="020B0604030504040204" pitchFamily="34" charset="0"/>
                <a:cs typeface="Tahoma" panose="020B0604030504040204" pitchFamily="34" charset="0"/>
              </a:rPr>
              <a:t>вареная кукуруза (</a:t>
            </a:r>
            <a:r>
              <a:rPr lang="en-US" dirty="0">
                <a:latin typeface="Tahoma" panose="020B0604030504040204" pitchFamily="34" charset="0"/>
                <a:ea typeface="Tahoma" panose="020B0604030504040204" pitchFamily="34" charset="0"/>
                <a:cs typeface="Tahoma" panose="020B0604030504040204" pitchFamily="34" charset="0"/>
              </a:rPr>
              <a:t>mote</a:t>
            </a:r>
            <a:r>
              <a:rPr lang="ru-RU" dirty="0">
                <a:latin typeface="Tahoma" panose="020B0604030504040204" pitchFamily="34" charset="0"/>
                <a:ea typeface="Tahoma" panose="020B0604030504040204" pitchFamily="34" charset="0"/>
                <a:cs typeface="Tahoma" panose="020B0604030504040204" pitchFamily="34" charset="0"/>
              </a:rPr>
              <a:t>)</a:t>
            </a:r>
          </a:p>
          <a:p>
            <a:r>
              <a:rPr lang="ru-RU" dirty="0">
                <a:latin typeface="Tahoma" panose="020B0604030504040204" pitchFamily="34" charset="0"/>
                <a:ea typeface="Tahoma" panose="020B0604030504040204" pitchFamily="34" charset="0"/>
                <a:cs typeface="Tahoma" panose="020B0604030504040204" pitchFamily="34" charset="0"/>
              </a:rPr>
              <a:t>картофельные лепешки</a:t>
            </a:r>
          </a:p>
          <a:p>
            <a:r>
              <a:rPr lang="ru-RU" dirty="0">
                <a:latin typeface="Tahoma" panose="020B0604030504040204" pitchFamily="34" charset="0"/>
                <a:ea typeface="Tahoma" panose="020B0604030504040204" pitchFamily="34" charset="0"/>
                <a:cs typeface="Tahoma" panose="020B0604030504040204" pitchFamily="34" charset="0"/>
              </a:rPr>
              <a:t>салат из лука и помидоров</a:t>
            </a:r>
          </a:p>
          <a:p>
            <a:endParaRPr lang="en-US" dirty="0"/>
          </a:p>
        </p:txBody>
      </p:sp>
      <p:pic>
        <p:nvPicPr>
          <p:cNvPr id="1026" name="Picture 2">
            <a:extLst>
              <a:ext uri="{FF2B5EF4-FFF2-40B4-BE49-F238E27FC236}">
                <a16:creationId xmlns="" xmlns:a16="http://schemas.microsoft.com/office/drawing/2014/main" id="{5CE2A973-0E1C-4C4D-B90D-ADF959F2E2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543" y="2120704"/>
            <a:ext cx="5856558" cy="4259314"/>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3"/>
          <a:stretch>
            <a:fillRect/>
          </a:stretch>
        </p:blipFill>
        <p:spPr>
          <a:xfrm rot="19435983">
            <a:off x="350170" y="-329441"/>
            <a:ext cx="1141335" cy="1906187"/>
          </a:xfrm>
          <a:prstGeom prst="rect">
            <a:avLst/>
          </a:prstGeom>
        </p:spPr>
      </p:pic>
    </p:spTree>
    <p:extLst>
      <p:ext uri="{BB962C8B-B14F-4D97-AF65-F5344CB8AC3E}">
        <p14:creationId xmlns:p14="http://schemas.microsoft.com/office/powerpoint/2010/main" val="22420491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1279" y="2450302"/>
            <a:ext cx="9144000" cy="1344035"/>
          </a:xfrm>
        </p:spPr>
        <p:txBody>
          <a:bodyPr>
            <a:normAutofit/>
          </a:bodyPr>
          <a:lstStyle/>
          <a:p>
            <a:r>
              <a:rPr lang="ru-RU" b="1" dirty="0">
                <a:solidFill>
                  <a:schemeClr val="bg1"/>
                </a:solidFill>
              </a:rPr>
              <a:t>Кот д </a:t>
            </a:r>
            <a:r>
              <a:rPr lang="en-US" b="1" dirty="0">
                <a:solidFill>
                  <a:schemeClr val="bg1"/>
                </a:solidFill>
              </a:rPr>
              <a:t>‘</a:t>
            </a:r>
            <a:r>
              <a:rPr lang="ru-RU" b="1" dirty="0">
                <a:solidFill>
                  <a:schemeClr val="bg1"/>
                </a:solidFill>
              </a:rPr>
              <a:t>Ивуар</a:t>
            </a:r>
            <a:endParaRPr lang="x-none" b="1" dirty="0">
              <a:solidFill>
                <a:schemeClr val="bg1"/>
              </a:solidFill>
            </a:endParaRPr>
          </a:p>
        </p:txBody>
      </p:sp>
      <p:pic>
        <p:nvPicPr>
          <p:cNvPr id="4" name="Рисунок 3"/>
          <p:cNvPicPr>
            <a:picLocks noChangeAspect="1"/>
          </p:cNvPicPr>
          <p:nvPr/>
        </p:nvPicPr>
        <p:blipFill>
          <a:blip r:embed="rId2"/>
          <a:stretch>
            <a:fillRect/>
          </a:stretch>
        </p:blipFill>
        <p:spPr>
          <a:xfrm rot="20604385">
            <a:off x="709257" y="1430750"/>
            <a:ext cx="2739938" cy="4228843"/>
          </a:xfrm>
          <a:prstGeom prst="rect">
            <a:avLst/>
          </a:prstGeom>
        </p:spPr>
      </p:pic>
    </p:spTree>
    <p:extLst>
      <p:ext uri="{BB962C8B-B14F-4D97-AF65-F5344CB8AC3E}">
        <p14:creationId xmlns:p14="http://schemas.microsoft.com/office/powerpoint/2010/main" val="26135404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17">
            <a:extLst>
              <a:ext uri="{FF2B5EF4-FFF2-40B4-BE49-F238E27FC236}">
                <a16:creationId xmlns="" xmlns:a16="http://schemas.microsoft.com/office/drawing/2014/main" id="{85CB65D0-496F-4797-A015-C85839E35D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Une image contenant intérieur, assis, peluche, table&#10;&#10;Description générée automatiquement">
            <a:extLst>
              <a:ext uri="{FF2B5EF4-FFF2-40B4-BE49-F238E27FC236}">
                <a16:creationId xmlns="" xmlns:a16="http://schemas.microsoft.com/office/drawing/2014/main" id="{E0B40531-A98E-493F-A6A3-49B2C7CF6BB8}"/>
              </a:ext>
            </a:extLst>
          </p:cNvPr>
          <p:cNvPicPr>
            <a:picLocks noChangeAspect="1"/>
          </p:cNvPicPr>
          <p:nvPr/>
        </p:nvPicPr>
        <p:blipFill rotWithShape="1">
          <a:blip r:embed="rId2"/>
          <a:srcRect l="4720" r="3279" b="-1"/>
          <a:stretch/>
        </p:blipFill>
        <p:spPr>
          <a:xfrm>
            <a:off x="1153236" y="3121320"/>
            <a:ext cx="6455390" cy="3631151"/>
          </a:xfrm>
          <a:prstGeom prst="rect">
            <a:avLst/>
          </a:prstGeom>
        </p:spPr>
      </p:pic>
      <p:sp>
        <p:nvSpPr>
          <p:cNvPr id="2" name="Titre 1">
            <a:extLst>
              <a:ext uri="{FF2B5EF4-FFF2-40B4-BE49-F238E27FC236}">
                <a16:creationId xmlns="" xmlns:a16="http://schemas.microsoft.com/office/drawing/2014/main" id="{B8D5974C-7EFC-AD43-9262-D30531B5D21D}"/>
              </a:ext>
            </a:extLst>
          </p:cNvPr>
          <p:cNvSpPr>
            <a:spLocks noGrp="1"/>
          </p:cNvSpPr>
          <p:nvPr>
            <p:ph type="ctrTitle"/>
          </p:nvPr>
        </p:nvSpPr>
        <p:spPr>
          <a:xfrm>
            <a:off x="4380931" y="1943229"/>
            <a:ext cx="6919203" cy="1045266"/>
          </a:xfrm>
        </p:spPr>
        <p:txBody>
          <a:bodyPr anchor="ctr">
            <a:normAutofit/>
          </a:bodyPr>
          <a:lstStyle/>
          <a:p>
            <a:pPr algn="r"/>
            <a:r>
              <a:rPr lang="ru-RU" dirty="0" smtClean="0">
                <a:solidFill>
                  <a:schemeClr val="tx1"/>
                </a:solidFill>
              </a:rPr>
              <a:t>Праздник ямса</a:t>
            </a:r>
            <a:endParaRPr lang="x-none" dirty="0">
              <a:solidFill>
                <a:schemeClr val="tx1"/>
              </a:solidFill>
            </a:endParaRPr>
          </a:p>
        </p:txBody>
      </p:sp>
      <p:sp>
        <p:nvSpPr>
          <p:cNvPr id="3" name="Sous-titre 2">
            <a:extLst>
              <a:ext uri="{FF2B5EF4-FFF2-40B4-BE49-F238E27FC236}">
                <a16:creationId xmlns="" xmlns:a16="http://schemas.microsoft.com/office/drawing/2014/main" id="{A11CB421-49E2-9841-89CF-3B46485FF8A7}"/>
              </a:ext>
            </a:extLst>
          </p:cNvPr>
          <p:cNvSpPr>
            <a:spLocks noGrp="1"/>
          </p:cNvSpPr>
          <p:nvPr>
            <p:ph type="subTitle" idx="1"/>
          </p:nvPr>
        </p:nvSpPr>
        <p:spPr>
          <a:xfrm>
            <a:off x="8375281" y="3375879"/>
            <a:ext cx="3166069" cy="1757716"/>
          </a:xfrm>
        </p:spPr>
        <p:txBody>
          <a:bodyPr anchor="ctr">
            <a:normAutofit/>
          </a:bodyPr>
          <a:lstStyle/>
          <a:p>
            <a:r>
              <a:rPr lang="ru-RU" sz="3200" dirty="0" smtClean="0">
                <a:solidFill>
                  <a:srgbClr val="FFFFFF"/>
                </a:solidFill>
              </a:rPr>
              <a:t>Кот д </a:t>
            </a:r>
            <a:r>
              <a:rPr lang="en-US" sz="3200" dirty="0" smtClean="0">
                <a:solidFill>
                  <a:srgbClr val="FFFFFF"/>
                </a:solidFill>
              </a:rPr>
              <a:t>‘</a:t>
            </a:r>
            <a:r>
              <a:rPr lang="ru-RU" sz="3200" dirty="0" smtClean="0">
                <a:solidFill>
                  <a:srgbClr val="FFFFFF"/>
                </a:solidFill>
              </a:rPr>
              <a:t>Ивуар</a:t>
            </a:r>
            <a:endParaRPr lang="x-none" sz="3200" dirty="0">
              <a:solidFill>
                <a:srgbClr val="FFFFFF"/>
              </a:solidFill>
            </a:endParaRPr>
          </a:p>
        </p:txBody>
      </p:sp>
      <p:sp>
        <p:nvSpPr>
          <p:cNvPr id="5" name="Прямоугольник 4"/>
          <p:cNvSpPr/>
          <p:nvPr/>
        </p:nvSpPr>
        <p:spPr>
          <a:xfrm>
            <a:off x="0" y="136478"/>
            <a:ext cx="12192000" cy="14193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ln w="0"/>
              <a:solidFill>
                <a:schemeClr val="tx1"/>
              </a:solidFill>
              <a:effectLst>
                <a:outerShdw blurRad="38100" dist="19050" dir="2700000" algn="tl" rotWithShape="0">
                  <a:schemeClr val="dk1">
                    <a:alpha val="40000"/>
                  </a:schemeClr>
                </a:outerShdw>
              </a:effectLst>
            </a:endParaRPr>
          </a:p>
        </p:txBody>
      </p:sp>
      <p:pic>
        <p:nvPicPr>
          <p:cNvPr id="6" name="Рисунок 5"/>
          <p:cNvPicPr>
            <a:picLocks noChangeAspect="1"/>
          </p:cNvPicPr>
          <p:nvPr/>
        </p:nvPicPr>
        <p:blipFill>
          <a:blip r:embed="rId3"/>
          <a:stretch>
            <a:fillRect/>
          </a:stretch>
        </p:blipFill>
        <p:spPr>
          <a:xfrm rot="20604385">
            <a:off x="322822" y="-107164"/>
            <a:ext cx="1077062" cy="1662346"/>
          </a:xfrm>
          <a:prstGeom prst="rect">
            <a:avLst/>
          </a:prstGeom>
        </p:spPr>
      </p:pic>
    </p:spTree>
    <p:extLst>
      <p:ext uri="{BB962C8B-B14F-4D97-AF65-F5344CB8AC3E}">
        <p14:creationId xmlns:p14="http://schemas.microsoft.com/office/powerpoint/2010/main" val="27244552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mmenu.com/upload/iblock/ef9/yam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251" y="2871470"/>
            <a:ext cx="4986062" cy="373954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316313" y="2934688"/>
            <a:ext cx="5556069" cy="2308324"/>
          </a:xfrm>
          <a:prstGeom prst="rect">
            <a:avLst/>
          </a:prstGeom>
        </p:spPr>
        <p:txBody>
          <a:bodyPr wrap="square">
            <a:spAutoFit/>
          </a:bodyPr>
          <a:lstStyle/>
          <a:p>
            <a:pPr algn="ctr"/>
            <a:r>
              <a:rPr lang="ru-RU" sz="2400" dirty="0" smtClean="0">
                <a:latin typeface="Tahoma" panose="020B0604030504040204" pitchFamily="34" charset="0"/>
                <a:ea typeface="Tahoma" panose="020B0604030504040204" pitchFamily="34" charset="0"/>
                <a:cs typeface="Tahoma" panose="020B0604030504040204" pitchFamily="34" charset="0"/>
              </a:rPr>
              <a:t>Наряду </a:t>
            </a:r>
            <a:r>
              <a:rPr lang="ru-RU" sz="2400" dirty="0">
                <a:latin typeface="Tahoma" panose="020B0604030504040204" pitchFamily="34" charset="0"/>
                <a:ea typeface="Tahoma" panose="020B0604030504040204" pitchFamily="34" charset="0"/>
                <a:cs typeface="Tahoma" panose="020B0604030504040204" pitchFamily="34" charset="0"/>
              </a:rPr>
              <a:t>с бананами и пальмовым маслом ямс является для этого региона главным пищевым ресурсом. Слово «ямс» происходит от африканского слова «</a:t>
            </a:r>
            <a:r>
              <a:rPr lang="ru-RU" sz="2400" dirty="0" err="1">
                <a:latin typeface="Tahoma" panose="020B0604030504040204" pitchFamily="34" charset="0"/>
                <a:ea typeface="Tahoma" panose="020B0604030504040204" pitchFamily="34" charset="0"/>
                <a:cs typeface="Tahoma" panose="020B0604030504040204" pitchFamily="34" charset="0"/>
              </a:rPr>
              <a:t>nyami</a:t>
            </a:r>
            <a:r>
              <a:rPr lang="ru-RU" sz="2400" dirty="0">
                <a:latin typeface="Tahoma" panose="020B0604030504040204" pitchFamily="34" charset="0"/>
                <a:ea typeface="Tahoma" panose="020B0604030504040204" pitchFamily="34" charset="0"/>
                <a:cs typeface="Tahoma" panose="020B0604030504040204" pitchFamily="34" charset="0"/>
              </a:rPr>
              <a:t>», что означает «есть». </a:t>
            </a:r>
          </a:p>
        </p:txBody>
      </p:sp>
      <p:sp>
        <p:nvSpPr>
          <p:cNvPr id="5" name="Titre 1">
            <a:extLst>
              <a:ext uri="{FF2B5EF4-FFF2-40B4-BE49-F238E27FC236}">
                <a16:creationId xmlns="" xmlns:a16="http://schemas.microsoft.com/office/drawing/2014/main" id="{B8D5974C-7EFC-AD43-9262-D30531B5D21D}"/>
              </a:ext>
            </a:extLst>
          </p:cNvPr>
          <p:cNvSpPr txBox="1">
            <a:spLocks/>
          </p:cNvSpPr>
          <p:nvPr/>
        </p:nvSpPr>
        <p:spPr>
          <a:xfrm>
            <a:off x="1095024" y="980832"/>
            <a:ext cx="6919203" cy="104526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r"/>
            <a:r>
              <a:rPr lang="ru-RU" smtClean="0">
                <a:solidFill>
                  <a:schemeClr val="bg1"/>
                </a:solidFill>
              </a:rPr>
              <a:t>Праздник ямса</a:t>
            </a:r>
            <a:endParaRPr lang="x-none" dirty="0">
              <a:solidFill>
                <a:schemeClr val="bg1"/>
              </a:solidFill>
            </a:endParaRPr>
          </a:p>
        </p:txBody>
      </p:sp>
      <p:pic>
        <p:nvPicPr>
          <p:cNvPr id="6" name="Рисунок 5"/>
          <p:cNvPicPr>
            <a:picLocks noChangeAspect="1"/>
          </p:cNvPicPr>
          <p:nvPr/>
        </p:nvPicPr>
        <p:blipFill>
          <a:blip r:embed="rId3"/>
          <a:stretch>
            <a:fillRect/>
          </a:stretch>
        </p:blipFill>
        <p:spPr>
          <a:xfrm rot="20604385">
            <a:off x="322822" y="-107164"/>
            <a:ext cx="1077062" cy="1662346"/>
          </a:xfrm>
          <a:prstGeom prst="rect">
            <a:avLst/>
          </a:prstGeom>
        </p:spPr>
      </p:pic>
    </p:spTree>
    <p:extLst>
      <p:ext uri="{BB962C8B-B14F-4D97-AF65-F5344CB8AC3E}">
        <p14:creationId xmlns:p14="http://schemas.microsoft.com/office/powerpoint/2010/main" val="35459102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 xmlns:a16="http://schemas.microsoft.com/office/drawing/2014/main" id="{F64F9B95-9045-48D2-B9F3-2927E98F54A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085AA86F-6A4D-4BCB-A045-D992CDC2959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2" name="Rectangle 41">
            <a:extLst>
              <a:ext uri="{FF2B5EF4-FFF2-40B4-BE49-F238E27FC236}">
                <a16:creationId xmlns="" xmlns:a16="http://schemas.microsoft.com/office/drawing/2014/main" id="{33E93247-6229-44AB-A550-739E971E6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 xmlns:a16="http://schemas.microsoft.com/office/drawing/2014/main" id="{747DE760-48F6-CD46-990F-A4ABD3BF19DF}"/>
              </a:ext>
            </a:extLst>
          </p:cNvPr>
          <p:cNvSpPr>
            <a:spLocks noGrp="1"/>
          </p:cNvSpPr>
          <p:nvPr>
            <p:ph type="title"/>
          </p:nvPr>
        </p:nvSpPr>
        <p:spPr>
          <a:xfrm>
            <a:off x="5904358" y="2223409"/>
            <a:ext cx="5625737" cy="3038486"/>
          </a:xfrm>
        </p:spPr>
        <p:txBody>
          <a:bodyPr vert="horz" lIns="91440" tIns="45720" rIns="91440" bIns="45720" rtlCol="0" anchor="t">
            <a:normAutofit fontScale="90000"/>
          </a:bodyPr>
          <a:lstStyle/>
          <a:p>
            <a:pPr algn="ctr">
              <a:lnSpc>
                <a:spcPct val="150000"/>
              </a:lnSpc>
            </a:pPr>
            <a:r>
              <a:rPr lang="ru-RU"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По легенде ямс спас предков </a:t>
            </a:r>
            <a:r>
              <a:rPr lang="ru-RU"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ивуарийцев</a:t>
            </a:r>
            <a:r>
              <a:rPr lang="ru-RU"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(народ </a:t>
            </a:r>
            <a:r>
              <a:rPr lang="ru-RU"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Ашанти</a:t>
            </a:r>
            <a:r>
              <a:rPr lang="ru-RU"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во время их долгого путешествия из Ганы из-за племенной войны</a:t>
            </a:r>
            <a:br>
              <a:rPr lang="ru-RU"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ru-RU"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r>
            <a:br>
              <a:rPr lang="ru-RU"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b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https://i.pinimg.com/originals/17/5a/4e/175a4eb626876777328a6e156da954c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036" y="1942184"/>
            <a:ext cx="4979731" cy="4790927"/>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0" y="136478"/>
            <a:ext cx="12192000" cy="14193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ln w="0"/>
              <a:solidFill>
                <a:schemeClr val="tx1"/>
              </a:solidFill>
              <a:effectLst>
                <a:outerShdw blurRad="38100" dist="19050" dir="2700000" algn="tl" rotWithShape="0">
                  <a:schemeClr val="dk1">
                    <a:alpha val="40000"/>
                  </a:schemeClr>
                </a:outerShdw>
              </a:effectLst>
            </a:endParaRPr>
          </a:p>
        </p:txBody>
      </p:sp>
      <p:sp>
        <p:nvSpPr>
          <p:cNvPr id="9" name="Titre 1">
            <a:extLst>
              <a:ext uri="{FF2B5EF4-FFF2-40B4-BE49-F238E27FC236}">
                <a16:creationId xmlns="" xmlns:a16="http://schemas.microsoft.com/office/drawing/2014/main" id="{B8D5974C-7EFC-AD43-9262-D30531B5D21D}"/>
              </a:ext>
            </a:extLst>
          </p:cNvPr>
          <p:cNvSpPr txBox="1">
            <a:spLocks/>
          </p:cNvSpPr>
          <p:nvPr/>
        </p:nvSpPr>
        <p:spPr>
          <a:xfrm>
            <a:off x="1095022" y="723901"/>
            <a:ext cx="6919203" cy="104526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r"/>
            <a:r>
              <a:rPr lang="ru-RU" dirty="0" smtClean="0">
                <a:solidFill>
                  <a:schemeClr val="bg1"/>
                </a:solidFill>
              </a:rPr>
              <a:t>Праздник ямса</a:t>
            </a:r>
            <a:endParaRPr lang="x-none" dirty="0">
              <a:solidFill>
                <a:schemeClr val="bg1"/>
              </a:solidFill>
            </a:endParaRPr>
          </a:p>
        </p:txBody>
      </p:sp>
      <p:pic>
        <p:nvPicPr>
          <p:cNvPr id="10" name="Рисунок 9"/>
          <p:cNvPicPr>
            <a:picLocks noChangeAspect="1"/>
          </p:cNvPicPr>
          <p:nvPr/>
        </p:nvPicPr>
        <p:blipFill>
          <a:blip r:embed="rId3"/>
          <a:stretch>
            <a:fillRect/>
          </a:stretch>
        </p:blipFill>
        <p:spPr>
          <a:xfrm rot="20604385">
            <a:off x="322822" y="-107164"/>
            <a:ext cx="1077062" cy="1662346"/>
          </a:xfrm>
          <a:prstGeom prst="rect">
            <a:avLst/>
          </a:prstGeom>
        </p:spPr>
      </p:pic>
    </p:spTree>
    <p:extLst>
      <p:ext uri="{BB962C8B-B14F-4D97-AF65-F5344CB8AC3E}">
        <p14:creationId xmlns:p14="http://schemas.microsoft.com/office/powerpoint/2010/main" val="1142047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82E98D0-7795-4198-BD76-1CD635F533DF}"/>
              </a:ext>
            </a:extLst>
          </p:cNvPr>
          <p:cNvSpPr>
            <a:spLocks noGrp="1"/>
          </p:cNvSpPr>
          <p:nvPr>
            <p:ph idx="1"/>
          </p:nvPr>
        </p:nvSpPr>
        <p:spPr>
          <a:xfrm>
            <a:off x="7309901" y="2359742"/>
            <a:ext cx="4292164" cy="2198610"/>
          </a:xfrm>
        </p:spPr>
        <p:txBody>
          <a:bodyPr>
            <a:normAutofit/>
          </a:bodyPr>
          <a:lstStyle/>
          <a:p>
            <a:pPr marL="0" indent="0">
              <a:buNone/>
            </a:pPr>
            <a:r>
              <a:rPr lang="ru-RU" sz="2400" dirty="0">
                <a:latin typeface="Tahoma" panose="020B0604030504040204" pitchFamily="34" charset="0"/>
                <a:ea typeface="Tahoma" panose="020B0604030504040204" pitchFamily="34" charset="0"/>
                <a:cs typeface="Tahoma" panose="020B0604030504040204" pitchFamily="34" charset="0"/>
              </a:rPr>
              <a:t>На протяжении всех праздников в богатых и знатных семьях устраивали званые обеды, </a:t>
            </a:r>
            <a:r>
              <a:rPr lang="ru-RU" sz="2400" dirty="0" smtClean="0">
                <a:latin typeface="Tahoma" panose="020B0604030504040204" pitchFamily="34" charset="0"/>
                <a:ea typeface="Tahoma" panose="020B0604030504040204" pitchFamily="34" charset="0"/>
                <a:cs typeface="Tahoma" panose="020B0604030504040204" pitchFamily="34" charset="0"/>
              </a:rPr>
              <a:t>пышные балы и маскарады</a:t>
            </a:r>
            <a:endParaRPr lang="ru-RU" sz="2400"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 xmlns:a16="http://schemas.microsoft.com/office/drawing/2014/main" id="{6E452E20-9998-4672-9897-01C255B9B7D2}"/>
              </a:ext>
            </a:extLst>
          </p:cNvPr>
          <p:cNvSpPr/>
          <p:nvPr/>
        </p:nvSpPr>
        <p:spPr>
          <a:xfrm>
            <a:off x="176448" y="6480312"/>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es-AR" dirty="0">
                <a:solidFill>
                  <a:schemeClr val="tx1"/>
                </a:solidFill>
              </a:rPr>
              <a:t>1847</a:t>
            </a:r>
            <a:endParaRPr lang="ru-RU" dirty="0">
              <a:solidFill>
                <a:schemeClr val="tx1"/>
              </a:solidFill>
            </a:endParaRPr>
          </a:p>
        </p:txBody>
      </p:sp>
      <p:sp>
        <p:nvSpPr>
          <p:cNvPr id="5" name="Rectangle 4">
            <a:extLst>
              <a:ext uri="{FF2B5EF4-FFF2-40B4-BE49-F238E27FC236}">
                <a16:creationId xmlns="" xmlns:a16="http://schemas.microsoft.com/office/drawing/2014/main" id="{03191941-3BBA-4F25-A2C2-7B0AE1415389}"/>
              </a:ext>
            </a:extLst>
          </p:cNvPr>
          <p:cNvSpPr/>
          <p:nvPr/>
        </p:nvSpPr>
        <p:spPr>
          <a:xfrm>
            <a:off x="10377962" y="6233355"/>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ru-RU" dirty="0">
                <a:solidFill>
                  <a:schemeClr val="tx1"/>
                </a:solidFill>
              </a:rPr>
              <a:t>Сейчас</a:t>
            </a:r>
          </a:p>
        </p:txBody>
      </p:sp>
      <p:pic>
        <p:nvPicPr>
          <p:cNvPr id="7170" name="Picture 2" descr="https://www.culture.ru/storage/images/906c3c46e1d3cc646664654062772715/018a543d3119238597611f03a72807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900" y="1835054"/>
            <a:ext cx="5986549" cy="457472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 xmlns:a16="http://schemas.microsoft.com/office/drawing/2014/main" id="{91182B1A-F0A1-498C-A15F-A012F1DC0610}"/>
              </a:ext>
            </a:extLst>
          </p:cNvPr>
          <p:cNvSpPr>
            <a:spLocks noGrp="1"/>
          </p:cNvSpPr>
          <p:nvPr>
            <p:ph type="title"/>
          </p:nvPr>
        </p:nvSpPr>
        <p:spPr>
          <a:xfrm>
            <a:off x="1082556" y="501326"/>
            <a:ext cx="10427862" cy="1263191"/>
          </a:xfrm>
        </p:spPr>
        <p:txBody>
          <a:bodyPr>
            <a:normAutofit/>
          </a:bodyPr>
          <a:lstStyle/>
          <a:p>
            <a:pPr algn="ctr"/>
            <a:r>
              <a:rPr lang="ru-RU" sz="3600" b="1" dirty="0" smtClean="0">
                <a:latin typeface="Tahoma" panose="020B0604030504040204" pitchFamily="34" charset="0"/>
                <a:ea typeface="Tahoma" panose="020B0604030504040204" pitchFamily="34" charset="0"/>
                <a:cs typeface="Tahoma" panose="020B0604030504040204" pitchFamily="34" charset="0"/>
              </a:rPr>
              <a:t>Рождество в Российской империи</a:t>
            </a:r>
            <a:endParaRPr lang="ru-RU" sz="3600" b="1" dirty="0">
              <a:latin typeface="Tahoma" panose="020B0604030504040204" pitchFamily="34" charset="0"/>
              <a:ea typeface="Tahoma" panose="020B0604030504040204" pitchFamily="34" charset="0"/>
              <a:cs typeface="Tahoma" panose="020B0604030504040204" pitchFamily="34" charset="0"/>
            </a:endParaRPr>
          </a:p>
        </p:txBody>
      </p:sp>
      <p:pic>
        <p:nvPicPr>
          <p:cNvPr id="10" name="Рисунок 9"/>
          <p:cNvPicPr>
            <a:picLocks noChangeAspect="1"/>
          </p:cNvPicPr>
          <p:nvPr/>
        </p:nvPicPr>
        <p:blipFill>
          <a:blip r:embed="rId3"/>
          <a:stretch>
            <a:fillRect/>
          </a:stretch>
        </p:blipFill>
        <p:spPr>
          <a:xfrm rot="21068009">
            <a:off x="113993" y="-12442"/>
            <a:ext cx="1178727" cy="1570547"/>
          </a:xfrm>
          <a:prstGeom prst="rect">
            <a:avLst/>
          </a:prstGeom>
        </p:spPr>
      </p:pic>
    </p:spTree>
    <p:extLst>
      <p:ext uri="{BB962C8B-B14F-4D97-AF65-F5344CB8AC3E}">
        <p14:creationId xmlns:p14="http://schemas.microsoft.com/office/powerpoint/2010/main" val="163977388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 xmlns:a16="http://schemas.microsoft.com/office/drawing/2014/main" id="{F64F9B95-9045-48D2-B9F3-2927E98F54A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085AA86F-6A4D-4BCB-A045-D992CDC2959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2" name="Rectangle 41">
            <a:extLst>
              <a:ext uri="{FF2B5EF4-FFF2-40B4-BE49-F238E27FC236}">
                <a16:creationId xmlns="" xmlns:a16="http://schemas.microsoft.com/office/drawing/2014/main" id="{33E93247-6229-44AB-A550-739E971E6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 xmlns:a16="http://schemas.microsoft.com/office/drawing/2014/main" id="{747DE760-48F6-CD46-990F-A4ABD3BF19DF}"/>
              </a:ext>
            </a:extLst>
          </p:cNvPr>
          <p:cNvSpPr>
            <a:spLocks noGrp="1"/>
          </p:cNvSpPr>
          <p:nvPr>
            <p:ph type="title"/>
          </p:nvPr>
        </p:nvSpPr>
        <p:spPr>
          <a:xfrm>
            <a:off x="313899" y="1582257"/>
            <a:ext cx="11764370" cy="1256523"/>
          </a:xfrm>
        </p:spPr>
        <p:txBody>
          <a:bodyPr vert="horz" lIns="91440" tIns="45720" rIns="91440" bIns="45720" rtlCol="0" anchor="t">
            <a:normAutofit/>
          </a:bodyPr>
          <a:lstStyle/>
          <a:p>
            <a:pPr algn="ctr">
              <a:lnSpc>
                <a:spcPct val="150000"/>
              </a:lnSpc>
            </a:pPr>
            <a:r>
              <a:rPr lang="ru-RU" sz="2000" dirty="0">
                <a:solidFill>
                  <a:schemeClr val="tx1"/>
                </a:solidFill>
              </a:rPr>
              <a:t>Фестиваль проходит после сбора урожая ямса. </a:t>
            </a:r>
            <a:r>
              <a:rPr lang="ru-RU" sz="2000" dirty="0" smtClean="0">
                <a:solidFill>
                  <a:schemeClr val="tx1"/>
                </a:solidFill>
              </a:rPr>
              <a:t/>
            </a:r>
            <a:br>
              <a:rPr lang="ru-RU" sz="2000" dirty="0" smtClean="0">
                <a:solidFill>
                  <a:schemeClr val="tx1"/>
                </a:solidFill>
              </a:rPr>
            </a:br>
            <a:r>
              <a:rPr lang="ru-RU" sz="2000" dirty="0" smtClean="0">
                <a:solidFill>
                  <a:schemeClr val="tx1"/>
                </a:solidFill>
              </a:rPr>
              <a:t>Это </a:t>
            </a:r>
            <a:r>
              <a:rPr lang="ru-RU" sz="2000" dirty="0">
                <a:solidFill>
                  <a:schemeClr val="tx1"/>
                </a:solidFill>
              </a:rPr>
              <a:t>торжественное ритуальное празднество. </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Рисунок 1"/>
          <p:cNvPicPr>
            <a:picLocks noChangeAspect="1"/>
          </p:cNvPicPr>
          <p:nvPr/>
        </p:nvPicPr>
        <p:blipFill>
          <a:blip r:embed="rId2"/>
          <a:stretch>
            <a:fillRect/>
          </a:stretch>
        </p:blipFill>
        <p:spPr>
          <a:xfrm>
            <a:off x="2190046" y="2506296"/>
            <a:ext cx="8413209" cy="4310246"/>
          </a:xfrm>
          <a:prstGeom prst="rect">
            <a:avLst/>
          </a:prstGeom>
        </p:spPr>
      </p:pic>
      <p:sp>
        <p:nvSpPr>
          <p:cNvPr id="7" name="Прямоугольник 6"/>
          <p:cNvSpPr/>
          <p:nvPr/>
        </p:nvSpPr>
        <p:spPr>
          <a:xfrm>
            <a:off x="0" y="136478"/>
            <a:ext cx="12192000" cy="14193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ln w="0"/>
              <a:solidFill>
                <a:schemeClr val="tx1"/>
              </a:solidFill>
              <a:effectLst>
                <a:outerShdw blurRad="38100" dist="19050" dir="2700000" algn="tl" rotWithShape="0">
                  <a:schemeClr val="dk1">
                    <a:alpha val="40000"/>
                  </a:schemeClr>
                </a:outerShdw>
              </a:effectLst>
            </a:endParaRPr>
          </a:p>
        </p:txBody>
      </p:sp>
      <p:sp>
        <p:nvSpPr>
          <p:cNvPr id="9" name="Titre 1">
            <a:extLst>
              <a:ext uri="{FF2B5EF4-FFF2-40B4-BE49-F238E27FC236}">
                <a16:creationId xmlns="" xmlns:a16="http://schemas.microsoft.com/office/drawing/2014/main" id="{B8D5974C-7EFC-AD43-9262-D30531B5D21D}"/>
              </a:ext>
            </a:extLst>
          </p:cNvPr>
          <p:cNvSpPr txBox="1">
            <a:spLocks/>
          </p:cNvSpPr>
          <p:nvPr/>
        </p:nvSpPr>
        <p:spPr>
          <a:xfrm>
            <a:off x="1095022" y="723901"/>
            <a:ext cx="6919203" cy="104526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r"/>
            <a:r>
              <a:rPr lang="ru-RU" smtClean="0">
                <a:solidFill>
                  <a:schemeClr val="bg1"/>
                </a:solidFill>
              </a:rPr>
              <a:t>Праздник ямса</a:t>
            </a:r>
            <a:endParaRPr lang="x-none" dirty="0">
              <a:solidFill>
                <a:schemeClr val="bg1"/>
              </a:solidFill>
            </a:endParaRPr>
          </a:p>
        </p:txBody>
      </p:sp>
      <p:pic>
        <p:nvPicPr>
          <p:cNvPr id="10" name="Рисунок 9"/>
          <p:cNvPicPr>
            <a:picLocks noChangeAspect="1"/>
          </p:cNvPicPr>
          <p:nvPr/>
        </p:nvPicPr>
        <p:blipFill>
          <a:blip r:embed="rId3"/>
          <a:stretch>
            <a:fillRect/>
          </a:stretch>
        </p:blipFill>
        <p:spPr>
          <a:xfrm rot="20604385">
            <a:off x="322822" y="-107164"/>
            <a:ext cx="1077062" cy="1662346"/>
          </a:xfrm>
          <a:prstGeom prst="rect">
            <a:avLst/>
          </a:prstGeom>
        </p:spPr>
      </p:pic>
    </p:spTree>
    <p:extLst>
      <p:ext uri="{BB962C8B-B14F-4D97-AF65-F5344CB8AC3E}">
        <p14:creationId xmlns:p14="http://schemas.microsoft.com/office/powerpoint/2010/main" val="14663719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 xmlns:a16="http://schemas.microsoft.com/office/drawing/2014/main" id="{F64F9B95-9045-48D2-B9F3-2927E98F54A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085AA86F-6A4D-4BCB-A045-D992CDC2959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2" name="Rectangle 41">
            <a:extLst>
              <a:ext uri="{FF2B5EF4-FFF2-40B4-BE49-F238E27FC236}">
                <a16:creationId xmlns="" xmlns:a16="http://schemas.microsoft.com/office/drawing/2014/main" id="{33E93247-6229-44AB-A550-739E971E6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 xmlns:a16="http://schemas.microsoft.com/office/drawing/2014/main" id="{747DE760-48F6-CD46-990F-A4ABD3BF19DF}"/>
              </a:ext>
            </a:extLst>
          </p:cNvPr>
          <p:cNvSpPr>
            <a:spLocks noGrp="1"/>
          </p:cNvSpPr>
          <p:nvPr>
            <p:ph type="title"/>
          </p:nvPr>
        </p:nvSpPr>
        <p:spPr>
          <a:xfrm>
            <a:off x="286603" y="1486696"/>
            <a:ext cx="11681054" cy="1280161"/>
          </a:xfrm>
        </p:spPr>
        <p:txBody>
          <a:bodyPr vert="horz" lIns="91440" tIns="45720" rIns="91440" bIns="45720" rtlCol="0" anchor="t">
            <a:normAutofit/>
          </a:bodyPr>
          <a:lstStyle/>
          <a:p>
            <a:pPr algn="ctr">
              <a:lnSpc>
                <a:spcPct val="150000"/>
              </a:lnSpc>
            </a:pPr>
            <a:r>
              <a:rPr lang="ru-RU" sz="2000" dirty="0">
                <a:solidFill>
                  <a:schemeClr val="tx1"/>
                </a:solidFill>
              </a:rPr>
              <a:t>В эти дни употребление батата запрещено, </a:t>
            </a:r>
            <a:r>
              <a:rPr lang="ru-RU" sz="2000" dirty="0" smtClean="0">
                <a:solidFill>
                  <a:schemeClr val="tx1"/>
                </a:solidFill>
              </a:rPr>
              <a:t/>
            </a:r>
            <a:br>
              <a:rPr lang="ru-RU" sz="2000" dirty="0" smtClean="0">
                <a:solidFill>
                  <a:schemeClr val="tx1"/>
                </a:solidFill>
              </a:rPr>
            </a:br>
            <a:r>
              <a:rPr lang="ru-RU" sz="2000" dirty="0" smtClean="0">
                <a:solidFill>
                  <a:schemeClr val="tx1"/>
                </a:solidFill>
              </a:rPr>
              <a:t>его </a:t>
            </a:r>
            <a:r>
              <a:rPr lang="ru-RU" sz="2000" dirty="0">
                <a:solidFill>
                  <a:schemeClr val="tx1"/>
                </a:solidFill>
              </a:rPr>
              <a:t>используют только для очищающих обрядов</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cxnSp>
        <p:nvCxnSpPr>
          <p:cNvPr id="44" name="Straight Connector 43">
            <a:extLst>
              <a:ext uri="{FF2B5EF4-FFF2-40B4-BE49-F238E27FC236}">
                <a16:creationId xmlns="" xmlns:a16="http://schemas.microsoft.com/office/drawing/2014/main" id="{EE2E603F-4A95-4FE8-BB06-211DFD75DBE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3152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Espace réservé du contenu 12" descr="Une image contenant personne, table, alimentation, gens&#10;&#10;Description générée automatiquement">
            <a:extLst>
              <a:ext uri="{FF2B5EF4-FFF2-40B4-BE49-F238E27FC236}">
                <a16:creationId xmlns="" xmlns:a16="http://schemas.microsoft.com/office/drawing/2014/main" id="{8539FC83-D7B5-CB4E-97AB-FDBDC37EB519}"/>
              </a:ext>
            </a:extLst>
          </p:cNvPr>
          <p:cNvPicPr>
            <a:picLocks noChangeAspect="1"/>
          </p:cNvPicPr>
          <p:nvPr/>
        </p:nvPicPr>
        <p:blipFill rotWithShape="1">
          <a:blip r:embed="rId2"/>
          <a:srcRect/>
          <a:stretch/>
        </p:blipFill>
        <p:spPr>
          <a:xfrm>
            <a:off x="2667814" y="2675284"/>
            <a:ext cx="7296874" cy="4104493"/>
          </a:xfrm>
          <a:prstGeom prst="rect">
            <a:avLst/>
          </a:prstGeom>
        </p:spPr>
      </p:pic>
      <p:sp>
        <p:nvSpPr>
          <p:cNvPr id="8" name="Прямоугольник 7"/>
          <p:cNvSpPr/>
          <p:nvPr/>
        </p:nvSpPr>
        <p:spPr>
          <a:xfrm>
            <a:off x="0" y="136478"/>
            <a:ext cx="12192000" cy="14193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ln w="0"/>
              <a:solidFill>
                <a:schemeClr val="tx1"/>
              </a:solidFill>
              <a:effectLst>
                <a:outerShdw blurRad="38100" dist="19050" dir="2700000" algn="tl" rotWithShape="0">
                  <a:schemeClr val="dk1">
                    <a:alpha val="40000"/>
                  </a:schemeClr>
                </a:outerShdw>
              </a:effectLst>
            </a:endParaRPr>
          </a:p>
        </p:txBody>
      </p:sp>
      <p:sp>
        <p:nvSpPr>
          <p:cNvPr id="10" name="Titre 1">
            <a:extLst>
              <a:ext uri="{FF2B5EF4-FFF2-40B4-BE49-F238E27FC236}">
                <a16:creationId xmlns="" xmlns:a16="http://schemas.microsoft.com/office/drawing/2014/main" id="{B8D5974C-7EFC-AD43-9262-D30531B5D21D}"/>
              </a:ext>
            </a:extLst>
          </p:cNvPr>
          <p:cNvSpPr txBox="1">
            <a:spLocks/>
          </p:cNvSpPr>
          <p:nvPr/>
        </p:nvSpPr>
        <p:spPr>
          <a:xfrm>
            <a:off x="1095022" y="723901"/>
            <a:ext cx="6919203" cy="104526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r"/>
            <a:r>
              <a:rPr lang="ru-RU" smtClean="0">
                <a:solidFill>
                  <a:schemeClr val="bg1"/>
                </a:solidFill>
              </a:rPr>
              <a:t>Праздник ямса</a:t>
            </a:r>
            <a:endParaRPr lang="x-none" dirty="0">
              <a:solidFill>
                <a:schemeClr val="bg1"/>
              </a:solidFill>
            </a:endParaRPr>
          </a:p>
        </p:txBody>
      </p:sp>
      <p:pic>
        <p:nvPicPr>
          <p:cNvPr id="11" name="Рисунок 10"/>
          <p:cNvPicPr>
            <a:picLocks noChangeAspect="1"/>
          </p:cNvPicPr>
          <p:nvPr/>
        </p:nvPicPr>
        <p:blipFill>
          <a:blip r:embed="rId3"/>
          <a:stretch>
            <a:fillRect/>
          </a:stretch>
        </p:blipFill>
        <p:spPr>
          <a:xfrm rot="20604385">
            <a:off x="322822" y="-107164"/>
            <a:ext cx="1077062" cy="1662346"/>
          </a:xfrm>
          <a:prstGeom prst="rect">
            <a:avLst/>
          </a:prstGeom>
        </p:spPr>
      </p:pic>
    </p:spTree>
    <p:extLst>
      <p:ext uri="{BB962C8B-B14F-4D97-AF65-F5344CB8AC3E}">
        <p14:creationId xmlns:p14="http://schemas.microsoft.com/office/powerpoint/2010/main" val="13089709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 xmlns:a16="http://schemas.microsoft.com/office/drawing/2014/main" id="{F64F9B95-9045-48D2-B9F3-2927E98F54A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085AA86F-6A4D-4BCB-A045-D992CDC2959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2" name="Rectangle 41">
            <a:extLst>
              <a:ext uri="{FF2B5EF4-FFF2-40B4-BE49-F238E27FC236}">
                <a16:creationId xmlns="" xmlns:a16="http://schemas.microsoft.com/office/drawing/2014/main" id="{33E93247-6229-44AB-A550-739E971E6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 xmlns:a16="http://schemas.microsoft.com/office/drawing/2014/main" id="{747DE760-48F6-CD46-990F-A4ABD3BF19DF}"/>
              </a:ext>
            </a:extLst>
          </p:cNvPr>
          <p:cNvSpPr>
            <a:spLocks noGrp="1"/>
          </p:cNvSpPr>
          <p:nvPr>
            <p:ph type="title"/>
          </p:nvPr>
        </p:nvSpPr>
        <p:spPr>
          <a:xfrm>
            <a:off x="8025566" y="1844795"/>
            <a:ext cx="4020857" cy="1698173"/>
          </a:xfrm>
        </p:spPr>
        <p:txBody>
          <a:bodyPr vert="horz" lIns="91440" tIns="45720" rIns="91440" bIns="45720" rtlCol="0" anchor="t">
            <a:normAutofit fontScale="90000"/>
          </a:bodyPr>
          <a:lstStyle/>
          <a:p>
            <a:pPr>
              <a:lnSpc>
                <a:spcPct val="150000"/>
              </a:lnSpc>
            </a:pPr>
            <a:r>
              <a:rPr lang="ru-RU" sz="2400" dirty="0">
                <a:solidFill>
                  <a:schemeClr val="tx1"/>
                </a:solidFill>
                <a:latin typeface="Tahoma" panose="020B0604030504040204" pitchFamily="34" charset="0"/>
                <a:ea typeface="Tahoma" panose="020B0604030504040204" pitchFamily="34" charset="0"/>
                <a:cs typeface="Tahoma" panose="020B0604030504040204" pitchFamily="34" charset="0"/>
              </a:rPr>
              <a:t>Фестиваль проводится в течение трех дней. Первый день – среда. В этот день люди стараются решить все проблемы и споры. Они верят, что нельзя входить в новый год с нерешенными проблемами. </a:t>
            </a:r>
            <a:br>
              <a:rPr lang="ru-RU" sz="2400" dirty="0">
                <a:solidFill>
                  <a:schemeClr val="tx1"/>
                </a:solidFill>
                <a:latin typeface="Tahoma" panose="020B0604030504040204" pitchFamily="34" charset="0"/>
                <a:ea typeface="Tahoma" panose="020B0604030504040204" pitchFamily="34" charset="0"/>
                <a:cs typeface="Tahoma" panose="020B0604030504040204" pitchFamily="34" charset="0"/>
              </a:rPr>
            </a:b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Рисунок 1"/>
          <p:cNvPicPr>
            <a:picLocks noChangeAspect="1"/>
          </p:cNvPicPr>
          <p:nvPr/>
        </p:nvPicPr>
        <p:blipFill>
          <a:blip r:embed="rId2"/>
          <a:stretch>
            <a:fillRect/>
          </a:stretch>
        </p:blipFill>
        <p:spPr>
          <a:xfrm>
            <a:off x="56069" y="2448401"/>
            <a:ext cx="7823921" cy="4397604"/>
          </a:xfrm>
          <a:prstGeom prst="rect">
            <a:avLst/>
          </a:prstGeom>
        </p:spPr>
      </p:pic>
      <p:sp>
        <p:nvSpPr>
          <p:cNvPr id="8" name="Прямоугольник 7"/>
          <p:cNvSpPr/>
          <p:nvPr/>
        </p:nvSpPr>
        <p:spPr>
          <a:xfrm>
            <a:off x="0" y="136478"/>
            <a:ext cx="12192000" cy="14193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ln w="0"/>
              <a:solidFill>
                <a:schemeClr val="tx1"/>
              </a:solidFill>
              <a:effectLst>
                <a:outerShdw blurRad="38100" dist="19050" dir="2700000" algn="tl" rotWithShape="0">
                  <a:schemeClr val="dk1">
                    <a:alpha val="40000"/>
                  </a:schemeClr>
                </a:outerShdw>
              </a:effectLst>
            </a:endParaRPr>
          </a:p>
        </p:txBody>
      </p:sp>
      <p:sp>
        <p:nvSpPr>
          <p:cNvPr id="10" name="Titre 1">
            <a:extLst>
              <a:ext uri="{FF2B5EF4-FFF2-40B4-BE49-F238E27FC236}">
                <a16:creationId xmlns="" xmlns:a16="http://schemas.microsoft.com/office/drawing/2014/main" id="{B8D5974C-7EFC-AD43-9262-D30531B5D21D}"/>
              </a:ext>
            </a:extLst>
          </p:cNvPr>
          <p:cNvSpPr txBox="1">
            <a:spLocks/>
          </p:cNvSpPr>
          <p:nvPr/>
        </p:nvSpPr>
        <p:spPr>
          <a:xfrm>
            <a:off x="1095022" y="723901"/>
            <a:ext cx="6919203" cy="104526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r"/>
            <a:r>
              <a:rPr lang="ru-RU" smtClean="0">
                <a:solidFill>
                  <a:schemeClr val="bg1"/>
                </a:solidFill>
              </a:rPr>
              <a:t>Праздник ямса</a:t>
            </a:r>
            <a:endParaRPr lang="x-none" dirty="0">
              <a:solidFill>
                <a:schemeClr val="bg1"/>
              </a:solidFill>
            </a:endParaRPr>
          </a:p>
        </p:txBody>
      </p:sp>
      <p:pic>
        <p:nvPicPr>
          <p:cNvPr id="11" name="Рисунок 10"/>
          <p:cNvPicPr>
            <a:picLocks noChangeAspect="1"/>
          </p:cNvPicPr>
          <p:nvPr/>
        </p:nvPicPr>
        <p:blipFill>
          <a:blip r:embed="rId3"/>
          <a:stretch>
            <a:fillRect/>
          </a:stretch>
        </p:blipFill>
        <p:spPr>
          <a:xfrm rot="20604385">
            <a:off x="322822" y="-107164"/>
            <a:ext cx="1077062" cy="1662346"/>
          </a:xfrm>
          <a:prstGeom prst="rect">
            <a:avLst/>
          </a:prstGeom>
        </p:spPr>
      </p:pic>
    </p:spTree>
    <p:extLst>
      <p:ext uri="{BB962C8B-B14F-4D97-AF65-F5344CB8AC3E}">
        <p14:creationId xmlns:p14="http://schemas.microsoft.com/office/powerpoint/2010/main" val="4581763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 xmlns:a16="http://schemas.microsoft.com/office/drawing/2014/main" id="{F64F9B95-9045-48D2-B9F3-2927E98F54A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085AA86F-6A4D-4BCB-A045-D992CDC2959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2" name="Rectangle 41">
            <a:extLst>
              <a:ext uri="{FF2B5EF4-FFF2-40B4-BE49-F238E27FC236}">
                <a16:creationId xmlns="" xmlns:a16="http://schemas.microsoft.com/office/drawing/2014/main" id="{33E93247-6229-44AB-A550-739E971E6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 xmlns:a16="http://schemas.microsoft.com/office/drawing/2014/main" id="{EE2E603F-4A95-4FE8-BB06-211DFD75DBE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3152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Espace réservé du contenu 4" descr="Une image contenant personne, extérieur, sport, bâtiment&#10;&#10;Description générée automatiquement">
            <a:extLst>
              <a:ext uri="{FF2B5EF4-FFF2-40B4-BE49-F238E27FC236}">
                <a16:creationId xmlns="" xmlns:a16="http://schemas.microsoft.com/office/drawing/2014/main" id="{D788A860-AEFF-8948-815C-5127072A25D9}"/>
              </a:ext>
            </a:extLst>
          </p:cNvPr>
          <p:cNvPicPr>
            <a:picLocks noChangeAspect="1"/>
          </p:cNvPicPr>
          <p:nvPr/>
        </p:nvPicPr>
        <p:blipFill rotWithShape="1">
          <a:blip r:embed="rId2"/>
          <a:srcRect t="7490" b="8240"/>
          <a:stretch/>
        </p:blipFill>
        <p:spPr>
          <a:xfrm>
            <a:off x="1978361" y="1337855"/>
            <a:ext cx="9813589" cy="5520145"/>
          </a:xfrm>
          <a:prstGeom prst="rect">
            <a:avLst/>
          </a:prstGeom>
        </p:spPr>
      </p:pic>
      <p:sp>
        <p:nvSpPr>
          <p:cNvPr id="7" name="Прямоугольник 6"/>
          <p:cNvSpPr/>
          <p:nvPr/>
        </p:nvSpPr>
        <p:spPr>
          <a:xfrm>
            <a:off x="0" y="136478"/>
            <a:ext cx="12192000" cy="14193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ln w="0"/>
              <a:solidFill>
                <a:schemeClr val="tx1"/>
              </a:solidFill>
              <a:effectLst>
                <a:outerShdw blurRad="38100" dist="19050" dir="2700000" algn="tl" rotWithShape="0">
                  <a:schemeClr val="dk1">
                    <a:alpha val="40000"/>
                  </a:schemeClr>
                </a:outerShdw>
              </a:effectLst>
            </a:endParaRPr>
          </a:p>
        </p:txBody>
      </p:sp>
      <p:sp>
        <p:nvSpPr>
          <p:cNvPr id="9" name="Titre 1">
            <a:extLst>
              <a:ext uri="{FF2B5EF4-FFF2-40B4-BE49-F238E27FC236}">
                <a16:creationId xmlns="" xmlns:a16="http://schemas.microsoft.com/office/drawing/2014/main" id="{B8D5974C-7EFC-AD43-9262-D30531B5D21D}"/>
              </a:ext>
            </a:extLst>
          </p:cNvPr>
          <p:cNvSpPr txBox="1">
            <a:spLocks/>
          </p:cNvSpPr>
          <p:nvPr/>
        </p:nvSpPr>
        <p:spPr>
          <a:xfrm>
            <a:off x="1095022" y="723901"/>
            <a:ext cx="6919203" cy="104526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r"/>
            <a:r>
              <a:rPr lang="ru-RU" smtClean="0">
                <a:solidFill>
                  <a:schemeClr val="bg1"/>
                </a:solidFill>
              </a:rPr>
              <a:t>Праздник ямса</a:t>
            </a:r>
            <a:endParaRPr lang="x-none" dirty="0">
              <a:solidFill>
                <a:schemeClr val="bg1"/>
              </a:solidFill>
            </a:endParaRPr>
          </a:p>
        </p:txBody>
      </p:sp>
      <p:pic>
        <p:nvPicPr>
          <p:cNvPr id="10" name="Рисунок 9"/>
          <p:cNvPicPr>
            <a:picLocks noChangeAspect="1"/>
          </p:cNvPicPr>
          <p:nvPr/>
        </p:nvPicPr>
        <p:blipFill>
          <a:blip r:embed="rId3"/>
          <a:stretch>
            <a:fillRect/>
          </a:stretch>
        </p:blipFill>
        <p:spPr>
          <a:xfrm rot="20604385">
            <a:off x="322822" y="-107164"/>
            <a:ext cx="1077062" cy="1662346"/>
          </a:xfrm>
          <a:prstGeom prst="rect">
            <a:avLst/>
          </a:prstGeom>
        </p:spPr>
      </p:pic>
    </p:spTree>
    <p:extLst>
      <p:ext uri="{BB962C8B-B14F-4D97-AF65-F5344CB8AC3E}">
        <p14:creationId xmlns:p14="http://schemas.microsoft.com/office/powerpoint/2010/main" val="14853213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 xmlns:a16="http://schemas.microsoft.com/office/drawing/2014/main" id="{F64F9B95-9045-48D2-B9F3-2927E98F54A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085AA86F-6A4D-4BCB-A045-D992CDC2959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2" name="Rectangle 41">
            <a:extLst>
              <a:ext uri="{FF2B5EF4-FFF2-40B4-BE49-F238E27FC236}">
                <a16:creationId xmlns="" xmlns:a16="http://schemas.microsoft.com/office/drawing/2014/main" id="{33E93247-6229-44AB-A550-739E971E6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 xmlns:a16="http://schemas.microsoft.com/office/drawing/2014/main" id="{747DE760-48F6-CD46-990F-A4ABD3BF19DF}"/>
              </a:ext>
            </a:extLst>
          </p:cNvPr>
          <p:cNvSpPr>
            <a:spLocks noGrp="1"/>
          </p:cNvSpPr>
          <p:nvPr>
            <p:ph type="title"/>
          </p:nvPr>
        </p:nvSpPr>
        <p:spPr>
          <a:xfrm>
            <a:off x="8502905" y="2143267"/>
            <a:ext cx="3479830" cy="4301861"/>
          </a:xfrm>
        </p:spPr>
        <p:txBody>
          <a:bodyPr vert="horz" lIns="91440" tIns="45720" rIns="91440" bIns="45720" rtlCol="0" anchor="t">
            <a:normAutofit/>
          </a:bodyPr>
          <a:lstStyle/>
          <a:p>
            <a:pPr>
              <a:lnSpc>
                <a:spcPct val="150000"/>
              </a:lnSpc>
            </a:pPr>
            <a:r>
              <a:rPr lang="ru-RU" sz="2400" dirty="0">
                <a:solidFill>
                  <a:schemeClr val="tx1"/>
                </a:solidFill>
              </a:rPr>
              <a:t>Четверг – день подношения хвороста вождю. Действо сопровождается традиционными песнями и </a:t>
            </a:r>
            <a:r>
              <a:rPr lang="ru-RU" sz="2400" dirty="0" smtClean="0">
                <a:solidFill>
                  <a:schemeClr val="tx1"/>
                </a:solidFill>
              </a:rPr>
              <a:t>танцами </a:t>
            </a: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0" name="Espace réservé du contenu 4" descr="Une image contenant personne, danseur, assis, gens&#10;&#10;Description générée automatiquement">
            <a:extLst>
              <a:ext uri="{FF2B5EF4-FFF2-40B4-BE49-F238E27FC236}">
                <a16:creationId xmlns="" xmlns:a16="http://schemas.microsoft.com/office/drawing/2014/main" id="{D7E3E6D1-B43F-8141-9825-9259539D261D}"/>
              </a:ext>
            </a:extLst>
          </p:cNvPr>
          <p:cNvPicPr>
            <a:picLocks noChangeAspect="1"/>
          </p:cNvPicPr>
          <p:nvPr/>
        </p:nvPicPr>
        <p:blipFill rotWithShape="1">
          <a:blip r:embed="rId2"/>
          <a:srcRect r="2" b="4497"/>
          <a:stretch/>
        </p:blipFill>
        <p:spPr>
          <a:xfrm>
            <a:off x="400051" y="2251192"/>
            <a:ext cx="7702804" cy="3678267"/>
          </a:xfrm>
          <a:prstGeom prst="rect">
            <a:avLst/>
          </a:prstGeom>
        </p:spPr>
      </p:pic>
      <p:sp>
        <p:nvSpPr>
          <p:cNvPr id="7" name="Прямоугольник 6"/>
          <p:cNvSpPr/>
          <p:nvPr/>
        </p:nvSpPr>
        <p:spPr>
          <a:xfrm>
            <a:off x="0" y="136478"/>
            <a:ext cx="12192000" cy="14193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ln w="0"/>
              <a:solidFill>
                <a:schemeClr val="tx1"/>
              </a:solidFill>
              <a:effectLst>
                <a:outerShdw blurRad="38100" dist="19050" dir="2700000" algn="tl" rotWithShape="0">
                  <a:schemeClr val="dk1">
                    <a:alpha val="40000"/>
                  </a:schemeClr>
                </a:outerShdw>
              </a:effectLst>
            </a:endParaRPr>
          </a:p>
        </p:txBody>
      </p:sp>
      <p:sp>
        <p:nvSpPr>
          <p:cNvPr id="9" name="Titre 1">
            <a:extLst>
              <a:ext uri="{FF2B5EF4-FFF2-40B4-BE49-F238E27FC236}">
                <a16:creationId xmlns="" xmlns:a16="http://schemas.microsoft.com/office/drawing/2014/main" id="{B8D5974C-7EFC-AD43-9262-D30531B5D21D}"/>
              </a:ext>
            </a:extLst>
          </p:cNvPr>
          <p:cNvSpPr txBox="1">
            <a:spLocks/>
          </p:cNvSpPr>
          <p:nvPr/>
        </p:nvSpPr>
        <p:spPr>
          <a:xfrm>
            <a:off x="1095022" y="723901"/>
            <a:ext cx="6919203" cy="104526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r"/>
            <a:r>
              <a:rPr lang="ru-RU" smtClean="0">
                <a:solidFill>
                  <a:schemeClr val="bg1"/>
                </a:solidFill>
              </a:rPr>
              <a:t>Праздник ямса</a:t>
            </a:r>
            <a:endParaRPr lang="x-none" dirty="0">
              <a:solidFill>
                <a:schemeClr val="bg1"/>
              </a:solidFill>
            </a:endParaRPr>
          </a:p>
        </p:txBody>
      </p:sp>
      <p:pic>
        <p:nvPicPr>
          <p:cNvPr id="11" name="Рисунок 10"/>
          <p:cNvPicPr>
            <a:picLocks noChangeAspect="1"/>
          </p:cNvPicPr>
          <p:nvPr/>
        </p:nvPicPr>
        <p:blipFill>
          <a:blip r:embed="rId3"/>
          <a:stretch>
            <a:fillRect/>
          </a:stretch>
        </p:blipFill>
        <p:spPr>
          <a:xfrm rot="20604385">
            <a:off x="322822" y="-107164"/>
            <a:ext cx="1077062" cy="1662346"/>
          </a:xfrm>
          <a:prstGeom prst="rect">
            <a:avLst/>
          </a:prstGeom>
        </p:spPr>
      </p:pic>
    </p:spTree>
    <p:extLst>
      <p:ext uri="{BB962C8B-B14F-4D97-AF65-F5344CB8AC3E}">
        <p14:creationId xmlns:p14="http://schemas.microsoft.com/office/powerpoint/2010/main" val="19960272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 xmlns:a16="http://schemas.microsoft.com/office/drawing/2014/main" id="{F64F9B95-9045-48D2-B9F3-2927E98F54A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085AA86F-6A4D-4BCB-A045-D992CDC2959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2" name="Rectangle 41">
            <a:extLst>
              <a:ext uri="{FF2B5EF4-FFF2-40B4-BE49-F238E27FC236}">
                <a16:creationId xmlns="" xmlns:a16="http://schemas.microsoft.com/office/drawing/2014/main" id="{33E93247-6229-44AB-A550-739E971E6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 xmlns:a16="http://schemas.microsoft.com/office/drawing/2014/main" id="{747DE760-48F6-CD46-990F-A4ABD3BF19DF}"/>
              </a:ext>
            </a:extLst>
          </p:cNvPr>
          <p:cNvSpPr>
            <a:spLocks noGrp="1"/>
          </p:cNvSpPr>
          <p:nvPr>
            <p:ph type="title"/>
          </p:nvPr>
        </p:nvSpPr>
        <p:spPr>
          <a:xfrm>
            <a:off x="7724633" y="2143267"/>
            <a:ext cx="4271749" cy="3454114"/>
          </a:xfrm>
        </p:spPr>
        <p:txBody>
          <a:bodyPr vert="horz" lIns="91440" tIns="45720" rIns="91440" bIns="45720" rtlCol="0" anchor="t">
            <a:normAutofit fontScale="90000"/>
          </a:bodyPr>
          <a:lstStyle/>
          <a:p>
            <a:pPr>
              <a:lnSpc>
                <a:spcPct val="150000"/>
              </a:lnSpc>
            </a:pPr>
            <a:r>
              <a:rPr lang="ru-RU" sz="2400" dirty="0">
                <a:solidFill>
                  <a:schemeClr val="tx1"/>
                </a:solidFill>
              </a:rPr>
              <a:t>Пятница – апофеоз праздника. </a:t>
            </a:r>
            <a:r>
              <a:rPr lang="ru-RU" sz="2400" dirty="0" err="1">
                <a:solidFill>
                  <a:schemeClr val="tx1"/>
                </a:solidFill>
              </a:rPr>
              <a:t>Ивуарийцы</a:t>
            </a:r>
            <a:r>
              <a:rPr lang="ru-RU" sz="2400" dirty="0">
                <a:solidFill>
                  <a:schemeClr val="tx1"/>
                </a:solidFill>
              </a:rPr>
              <a:t> идут к священной реке на церемонию очищения, сопровождаемую традиционными песнями и танцами.</a:t>
            </a: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1" name="Espace réservé du contenu 4" descr="Une image contenant extérieur, terrain, personne, jupe&#10;&#10;Description générée automatiquement">
            <a:extLst>
              <a:ext uri="{FF2B5EF4-FFF2-40B4-BE49-F238E27FC236}">
                <a16:creationId xmlns="" xmlns:a16="http://schemas.microsoft.com/office/drawing/2014/main" id="{6DB15714-844E-9B4B-8D5B-6E17B32E6213}"/>
              </a:ext>
            </a:extLst>
          </p:cNvPr>
          <p:cNvPicPr>
            <a:picLocks noChangeAspect="1"/>
          </p:cNvPicPr>
          <p:nvPr/>
        </p:nvPicPr>
        <p:blipFill rotWithShape="1">
          <a:blip r:embed="rId2"/>
          <a:srcRect b="22414"/>
          <a:stretch/>
        </p:blipFill>
        <p:spPr>
          <a:xfrm>
            <a:off x="67210" y="2482980"/>
            <a:ext cx="7475913" cy="4205202"/>
          </a:xfrm>
          <a:prstGeom prst="rect">
            <a:avLst/>
          </a:prstGeom>
        </p:spPr>
      </p:pic>
      <p:sp>
        <p:nvSpPr>
          <p:cNvPr id="8" name="Прямоугольник 7"/>
          <p:cNvSpPr/>
          <p:nvPr/>
        </p:nvSpPr>
        <p:spPr>
          <a:xfrm>
            <a:off x="0" y="136478"/>
            <a:ext cx="12192000" cy="14193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ln w="0"/>
              <a:solidFill>
                <a:schemeClr val="tx1"/>
              </a:solidFill>
              <a:effectLst>
                <a:outerShdw blurRad="38100" dist="19050" dir="2700000" algn="tl" rotWithShape="0">
                  <a:schemeClr val="dk1">
                    <a:alpha val="40000"/>
                  </a:schemeClr>
                </a:outerShdw>
              </a:effectLst>
            </a:endParaRPr>
          </a:p>
        </p:txBody>
      </p:sp>
      <p:sp>
        <p:nvSpPr>
          <p:cNvPr id="10" name="Titre 1">
            <a:extLst>
              <a:ext uri="{FF2B5EF4-FFF2-40B4-BE49-F238E27FC236}">
                <a16:creationId xmlns="" xmlns:a16="http://schemas.microsoft.com/office/drawing/2014/main" id="{B8D5974C-7EFC-AD43-9262-D30531B5D21D}"/>
              </a:ext>
            </a:extLst>
          </p:cNvPr>
          <p:cNvSpPr txBox="1">
            <a:spLocks/>
          </p:cNvSpPr>
          <p:nvPr/>
        </p:nvSpPr>
        <p:spPr>
          <a:xfrm>
            <a:off x="1095022" y="723901"/>
            <a:ext cx="6919203" cy="104526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r"/>
            <a:r>
              <a:rPr lang="ru-RU" smtClean="0">
                <a:solidFill>
                  <a:schemeClr val="bg1"/>
                </a:solidFill>
              </a:rPr>
              <a:t>Праздник ямса</a:t>
            </a:r>
            <a:endParaRPr lang="x-none" dirty="0">
              <a:solidFill>
                <a:schemeClr val="bg1"/>
              </a:solidFill>
            </a:endParaRPr>
          </a:p>
        </p:txBody>
      </p:sp>
      <p:pic>
        <p:nvPicPr>
          <p:cNvPr id="12" name="Рисунок 11"/>
          <p:cNvPicPr>
            <a:picLocks noChangeAspect="1"/>
          </p:cNvPicPr>
          <p:nvPr/>
        </p:nvPicPr>
        <p:blipFill>
          <a:blip r:embed="rId3"/>
          <a:stretch>
            <a:fillRect/>
          </a:stretch>
        </p:blipFill>
        <p:spPr>
          <a:xfrm rot="20604385">
            <a:off x="322822" y="-107164"/>
            <a:ext cx="1077062" cy="1662346"/>
          </a:xfrm>
          <a:prstGeom prst="rect">
            <a:avLst/>
          </a:prstGeom>
        </p:spPr>
      </p:pic>
    </p:spTree>
    <p:extLst>
      <p:ext uri="{BB962C8B-B14F-4D97-AF65-F5344CB8AC3E}">
        <p14:creationId xmlns:p14="http://schemas.microsoft.com/office/powerpoint/2010/main" val="7228542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 xmlns:a16="http://schemas.microsoft.com/office/drawing/2014/main" id="{F64F9B95-9045-48D2-B9F3-2927E98F54A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085AA86F-6A4D-4BCB-A045-D992CDC2959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2" name="Rectangle 41">
            <a:extLst>
              <a:ext uri="{FF2B5EF4-FFF2-40B4-BE49-F238E27FC236}">
                <a16:creationId xmlns="" xmlns:a16="http://schemas.microsoft.com/office/drawing/2014/main" id="{33E93247-6229-44AB-A550-739E971E6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 xmlns:a16="http://schemas.microsoft.com/office/drawing/2014/main" id="{747DE760-48F6-CD46-990F-A4ABD3BF19DF}"/>
              </a:ext>
            </a:extLst>
          </p:cNvPr>
          <p:cNvSpPr>
            <a:spLocks noGrp="1"/>
          </p:cNvSpPr>
          <p:nvPr>
            <p:ph type="title"/>
          </p:nvPr>
        </p:nvSpPr>
        <p:spPr>
          <a:xfrm>
            <a:off x="7929349" y="2479206"/>
            <a:ext cx="3794078" cy="2338453"/>
          </a:xfrm>
        </p:spPr>
        <p:txBody>
          <a:bodyPr vert="horz" lIns="91440" tIns="45720" rIns="91440" bIns="45720" rtlCol="0" anchor="t">
            <a:normAutofit fontScale="90000"/>
          </a:bodyPr>
          <a:lstStyle/>
          <a:p>
            <a:pPr>
              <a:lnSpc>
                <a:spcPct val="150000"/>
              </a:lnSpc>
            </a:pPr>
            <a:r>
              <a:rPr lang="ru-RU" sz="2400" dirty="0">
                <a:solidFill>
                  <a:schemeClr val="tx1"/>
                </a:solidFill>
              </a:rPr>
              <a:t>В этот день правителя несут в паланкине, потому что его ноги не должны касаться земли. </a:t>
            </a: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1" name="Espace réservé du contenu 4" descr="Une image contenant personne, enfant, danseur, sport&#10;&#10;Description générée automatiquement">
            <a:extLst>
              <a:ext uri="{FF2B5EF4-FFF2-40B4-BE49-F238E27FC236}">
                <a16:creationId xmlns="" xmlns:a16="http://schemas.microsoft.com/office/drawing/2014/main" id="{C7523D03-1A7D-844E-9A2B-5147974067BF}"/>
              </a:ext>
            </a:extLst>
          </p:cNvPr>
          <p:cNvPicPr>
            <a:picLocks noChangeAspect="1"/>
          </p:cNvPicPr>
          <p:nvPr/>
        </p:nvPicPr>
        <p:blipFill rotWithShape="1">
          <a:blip r:embed="rId2"/>
          <a:srcRect t="12412" b="3318"/>
          <a:stretch/>
        </p:blipFill>
        <p:spPr>
          <a:xfrm>
            <a:off x="97482" y="2479207"/>
            <a:ext cx="7617098" cy="4284618"/>
          </a:xfrm>
          <a:prstGeom prst="rect">
            <a:avLst/>
          </a:prstGeom>
        </p:spPr>
      </p:pic>
      <p:sp>
        <p:nvSpPr>
          <p:cNvPr id="7" name="Прямоугольник 6"/>
          <p:cNvSpPr/>
          <p:nvPr/>
        </p:nvSpPr>
        <p:spPr>
          <a:xfrm>
            <a:off x="0" y="136478"/>
            <a:ext cx="12192000" cy="14193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ln w="0"/>
              <a:solidFill>
                <a:schemeClr val="tx1"/>
              </a:solidFill>
              <a:effectLst>
                <a:outerShdw blurRad="38100" dist="19050" dir="2700000" algn="tl" rotWithShape="0">
                  <a:schemeClr val="dk1">
                    <a:alpha val="40000"/>
                  </a:schemeClr>
                </a:outerShdw>
              </a:effectLst>
            </a:endParaRPr>
          </a:p>
        </p:txBody>
      </p:sp>
      <p:sp>
        <p:nvSpPr>
          <p:cNvPr id="9" name="Titre 1">
            <a:extLst>
              <a:ext uri="{FF2B5EF4-FFF2-40B4-BE49-F238E27FC236}">
                <a16:creationId xmlns="" xmlns:a16="http://schemas.microsoft.com/office/drawing/2014/main" id="{B8D5974C-7EFC-AD43-9262-D30531B5D21D}"/>
              </a:ext>
            </a:extLst>
          </p:cNvPr>
          <p:cNvSpPr txBox="1">
            <a:spLocks/>
          </p:cNvSpPr>
          <p:nvPr/>
        </p:nvSpPr>
        <p:spPr>
          <a:xfrm>
            <a:off x="1095022" y="723901"/>
            <a:ext cx="6919203" cy="104526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r"/>
            <a:r>
              <a:rPr lang="ru-RU" smtClean="0">
                <a:solidFill>
                  <a:schemeClr val="bg1"/>
                </a:solidFill>
              </a:rPr>
              <a:t>Праздник ямса</a:t>
            </a:r>
            <a:endParaRPr lang="x-none" dirty="0">
              <a:solidFill>
                <a:schemeClr val="bg1"/>
              </a:solidFill>
            </a:endParaRPr>
          </a:p>
        </p:txBody>
      </p:sp>
      <p:pic>
        <p:nvPicPr>
          <p:cNvPr id="10" name="Рисунок 9"/>
          <p:cNvPicPr>
            <a:picLocks noChangeAspect="1"/>
          </p:cNvPicPr>
          <p:nvPr/>
        </p:nvPicPr>
        <p:blipFill>
          <a:blip r:embed="rId3"/>
          <a:stretch>
            <a:fillRect/>
          </a:stretch>
        </p:blipFill>
        <p:spPr>
          <a:xfrm rot="20604385">
            <a:off x="322822" y="-107164"/>
            <a:ext cx="1077062" cy="1662346"/>
          </a:xfrm>
          <a:prstGeom prst="rect">
            <a:avLst/>
          </a:prstGeom>
        </p:spPr>
      </p:pic>
    </p:spTree>
    <p:extLst>
      <p:ext uri="{BB962C8B-B14F-4D97-AF65-F5344CB8AC3E}">
        <p14:creationId xmlns:p14="http://schemas.microsoft.com/office/powerpoint/2010/main" val="21144672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 xmlns:a16="http://schemas.microsoft.com/office/drawing/2014/main" id="{F64F9B95-9045-48D2-B9F3-2927E98F54A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085AA86F-6A4D-4BCB-A045-D992CDC2959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2" name="Rectangle 41">
            <a:extLst>
              <a:ext uri="{FF2B5EF4-FFF2-40B4-BE49-F238E27FC236}">
                <a16:creationId xmlns="" xmlns:a16="http://schemas.microsoft.com/office/drawing/2014/main" id="{33E93247-6229-44AB-A550-739E971E6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 xmlns:a16="http://schemas.microsoft.com/office/drawing/2014/main" id="{747DE760-48F6-CD46-990F-A4ABD3BF19DF}"/>
              </a:ext>
            </a:extLst>
          </p:cNvPr>
          <p:cNvSpPr>
            <a:spLocks noGrp="1"/>
          </p:cNvSpPr>
          <p:nvPr>
            <p:ph type="title"/>
          </p:nvPr>
        </p:nvSpPr>
        <p:spPr>
          <a:xfrm>
            <a:off x="235632" y="1735690"/>
            <a:ext cx="11765075" cy="1506582"/>
          </a:xfrm>
        </p:spPr>
        <p:txBody>
          <a:bodyPr vert="horz" lIns="91440" tIns="45720" rIns="91440" bIns="45720" rtlCol="0" anchor="t">
            <a:noAutofit/>
          </a:bodyPr>
          <a:lstStyle/>
          <a:p>
            <a:pPr algn="ctr"/>
            <a:r>
              <a:rPr lang="ru-RU" sz="2800" dirty="0">
                <a:solidFill>
                  <a:schemeClr val="tx1"/>
                </a:solidFill>
                <a:latin typeface="Tahoma" panose="020B0604030504040204" pitchFamily="34" charset="0"/>
                <a:ea typeface="Tahoma" panose="020B0604030504040204" pitchFamily="34" charset="0"/>
                <a:cs typeface="Tahoma" panose="020B0604030504040204" pitchFamily="34" charset="0"/>
              </a:rPr>
              <a:t>В праздник ямса все наряжаются в лучшие одежды, пьют, едят, танцуют, веселятся. Важно собрать всех родственников вместе, отдать им всё самое лучшее, угостить.  </a:t>
            </a:r>
            <a:br>
              <a:rPr lang="ru-RU" sz="28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ru-RU" sz="2800" dirty="0">
                <a:solidFill>
                  <a:schemeClr val="tx1"/>
                </a:solidFill>
                <a:latin typeface="Tahoma" panose="020B0604030504040204" pitchFamily="34" charset="0"/>
                <a:ea typeface="Tahoma" panose="020B0604030504040204" pitchFamily="34" charset="0"/>
                <a:cs typeface="Tahoma" panose="020B0604030504040204" pitchFamily="34" charset="0"/>
              </a:rPr>
              <a:t> </a:t>
            </a:r>
            <a:br>
              <a:rPr lang="ru-RU" sz="28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ru-RU" sz="2800" dirty="0">
                <a:solidFill>
                  <a:schemeClr val="tx1"/>
                </a:solidFill>
              </a:rPr>
              <a:t> </a:t>
            </a:r>
            <a:br>
              <a:rPr lang="ru-RU" sz="2800" dirty="0">
                <a:solidFill>
                  <a:schemeClr val="tx1"/>
                </a:solidFill>
              </a:rPr>
            </a:br>
            <a:r>
              <a:rPr lang="ru-RU" sz="2800" dirty="0">
                <a:solidFill>
                  <a:schemeClr val="tx1"/>
                </a:solidFill>
              </a:rPr>
              <a:t> </a:t>
            </a:r>
            <a:br>
              <a:rPr lang="ru-RU" sz="2800" dirty="0">
                <a:solidFill>
                  <a:schemeClr val="tx1"/>
                </a:solidFill>
              </a:rPr>
            </a:br>
            <a:r>
              <a:rPr lang="ru-RU" sz="2800" dirty="0">
                <a:solidFill>
                  <a:schemeClr val="tx1"/>
                </a:solidFill>
              </a:rPr>
              <a:t> </a:t>
            </a:r>
            <a:br>
              <a:rPr lang="ru-RU" sz="2800" dirty="0">
                <a:solidFill>
                  <a:schemeClr val="tx1"/>
                </a:solidFill>
              </a:rPr>
            </a:br>
            <a:r>
              <a:rPr lang="ru-RU" sz="2800" dirty="0">
                <a:solidFill>
                  <a:schemeClr val="tx1"/>
                </a:solidFill>
              </a:rPr>
              <a:t> </a:t>
            </a:r>
            <a:br>
              <a:rPr lang="ru-RU" sz="2800" dirty="0">
                <a:solidFill>
                  <a:schemeClr val="tx1"/>
                </a:solidFill>
              </a:rPr>
            </a:br>
            <a:r>
              <a:rPr lang="ru-RU" sz="2800" dirty="0">
                <a:solidFill>
                  <a:schemeClr val="tx1"/>
                </a:solidFill>
              </a:rPr>
              <a:t> </a:t>
            </a:r>
            <a:br>
              <a:rPr lang="ru-RU" sz="2800" dirty="0">
                <a:solidFill>
                  <a:schemeClr val="tx1"/>
                </a:solidFill>
              </a:rPr>
            </a:br>
            <a:r>
              <a:rPr lang="ru-RU" sz="2800" dirty="0">
                <a:solidFill>
                  <a:schemeClr val="tx1"/>
                </a:solidFill>
              </a:rPr>
              <a:t> </a:t>
            </a:r>
            <a:br>
              <a:rPr lang="ru-RU" sz="2800" dirty="0">
                <a:solidFill>
                  <a:schemeClr val="tx1"/>
                </a:solidFill>
              </a:rPr>
            </a:br>
            <a:r>
              <a:rPr lang="ru-RU" sz="2800" dirty="0">
                <a:solidFill>
                  <a:schemeClr val="tx1"/>
                </a:solidFill>
              </a:rPr>
              <a:t> </a:t>
            </a:r>
            <a:br>
              <a:rPr lang="ru-RU" sz="2800" dirty="0">
                <a:solidFill>
                  <a:schemeClr val="tx1"/>
                </a:solidFill>
              </a:rPr>
            </a:br>
            <a:r>
              <a:rPr lang="ru-RU" sz="2800" dirty="0">
                <a:solidFill>
                  <a:schemeClr val="tx1"/>
                </a:solidFill>
              </a:rPr>
              <a:t> </a:t>
            </a:r>
            <a:br>
              <a:rPr lang="ru-RU" sz="2800" dirty="0">
                <a:solidFill>
                  <a:schemeClr val="tx1"/>
                </a:solidFill>
              </a:rPr>
            </a:br>
            <a:endParaRPr lang="en-US" sz="2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0" name="Espace réservé du contenu 4">
            <a:extLst>
              <a:ext uri="{FF2B5EF4-FFF2-40B4-BE49-F238E27FC236}">
                <a16:creationId xmlns="" xmlns:a16="http://schemas.microsoft.com/office/drawing/2014/main" id="{5565A069-2C1B-2A44-BD30-73A3948AA3F3}"/>
              </a:ext>
            </a:extLst>
          </p:cNvPr>
          <p:cNvPicPr>
            <a:picLocks noChangeAspect="1"/>
          </p:cNvPicPr>
          <p:nvPr/>
        </p:nvPicPr>
        <p:blipFill>
          <a:blip r:embed="rId3"/>
          <a:srcRect t="7709" b="7709"/>
          <a:stretch/>
        </p:blipFill>
        <p:spPr>
          <a:xfrm>
            <a:off x="235632" y="3522140"/>
            <a:ext cx="5302395" cy="2982598"/>
          </a:xfrm>
          <a:prstGeom prst="rect">
            <a:avLst/>
          </a:prstGeom>
        </p:spPr>
      </p:pic>
      <p:pic>
        <p:nvPicPr>
          <p:cNvPr id="12" name="Espace réservé du contenu 4" descr="Une image contenant terrain, extérieur, personne, groupe&#10;&#10;Description générée automatiquement">
            <a:extLst>
              <a:ext uri="{FF2B5EF4-FFF2-40B4-BE49-F238E27FC236}">
                <a16:creationId xmlns="" xmlns:a16="http://schemas.microsoft.com/office/drawing/2014/main" id="{0B213E9F-C5D3-1442-A513-DC0FABF7BD33}"/>
              </a:ext>
            </a:extLst>
          </p:cNvPr>
          <p:cNvPicPr>
            <a:picLocks noChangeAspect="1"/>
          </p:cNvPicPr>
          <p:nvPr/>
        </p:nvPicPr>
        <p:blipFill rotWithShape="1">
          <a:blip r:embed="rId4"/>
          <a:srcRect b="7787"/>
          <a:stretch/>
        </p:blipFill>
        <p:spPr>
          <a:xfrm>
            <a:off x="6489554" y="3558837"/>
            <a:ext cx="5302396" cy="2982598"/>
          </a:xfrm>
          <a:prstGeom prst="rect">
            <a:avLst/>
          </a:prstGeom>
        </p:spPr>
      </p:pic>
      <p:sp>
        <p:nvSpPr>
          <p:cNvPr id="8" name="Прямоугольник 7"/>
          <p:cNvSpPr/>
          <p:nvPr/>
        </p:nvSpPr>
        <p:spPr>
          <a:xfrm>
            <a:off x="0" y="136478"/>
            <a:ext cx="12192000" cy="14193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ln w="0"/>
              <a:solidFill>
                <a:schemeClr val="tx1"/>
              </a:solidFill>
              <a:effectLst>
                <a:outerShdw blurRad="38100" dist="19050" dir="2700000" algn="tl" rotWithShape="0">
                  <a:schemeClr val="dk1">
                    <a:alpha val="40000"/>
                  </a:schemeClr>
                </a:outerShdw>
              </a:effectLst>
            </a:endParaRPr>
          </a:p>
        </p:txBody>
      </p:sp>
      <p:sp>
        <p:nvSpPr>
          <p:cNvPr id="11" name="Titre 1">
            <a:extLst>
              <a:ext uri="{FF2B5EF4-FFF2-40B4-BE49-F238E27FC236}">
                <a16:creationId xmlns="" xmlns:a16="http://schemas.microsoft.com/office/drawing/2014/main" id="{B8D5974C-7EFC-AD43-9262-D30531B5D21D}"/>
              </a:ext>
            </a:extLst>
          </p:cNvPr>
          <p:cNvSpPr txBox="1">
            <a:spLocks/>
          </p:cNvSpPr>
          <p:nvPr/>
        </p:nvSpPr>
        <p:spPr>
          <a:xfrm>
            <a:off x="1095022" y="723901"/>
            <a:ext cx="6919203" cy="104526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r"/>
            <a:r>
              <a:rPr lang="ru-RU" smtClean="0">
                <a:solidFill>
                  <a:schemeClr val="bg1"/>
                </a:solidFill>
              </a:rPr>
              <a:t>Праздник ямса</a:t>
            </a:r>
            <a:endParaRPr lang="x-none" dirty="0">
              <a:solidFill>
                <a:schemeClr val="bg1"/>
              </a:solidFill>
            </a:endParaRPr>
          </a:p>
        </p:txBody>
      </p:sp>
      <p:pic>
        <p:nvPicPr>
          <p:cNvPr id="13" name="Рисунок 12"/>
          <p:cNvPicPr>
            <a:picLocks noChangeAspect="1"/>
          </p:cNvPicPr>
          <p:nvPr/>
        </p:nvPicPr>
        <p:blipFill>
          <a:blip r:embed="rId5"/>
          <a:stretch>
            <a:fillRect/>
          </a:stretch>
        </p:blipFill>
        <p:spPr>
          <a:xfrm rot="20604385">
            <a:off x="322822" y="-107164"/>
            <a:ext cx="1077062" cy="1662346"/>
          </a:xfrm>
          <a:prstGeom prst="rect">
            <a:avLst/>
          </a:prstGeom>
        </p:spPr>
      </p:pic>
    </p:spTree>
    <p:extLst>
      <p:ext uri="{BB962C8B-B14F-4D97-AF65-F5344CB8AC3E}">
        <p14:creationId xmlns:p14="http://schemas.microsoft.com/office/powerpoint/2010/main" val="4434058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 xmlns:a16="http://schemas.microsoft.com/office/drawing/2014/main" id="{F64F9B95-9045-48D2-B9F3-2927E98F54A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085AA86F-6A4D-4BCB-A045-D992CDC2959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2" name="Rectangle 41">
            <a:extLst>
              <a:ext uri="{FF2B5EF4-FFF2-40B4-BE49-F238E27FC236}">
                <a16:creationId xmlns="" xmlns:a16="http://schemas.microsoft.com/office/drawing/2014/main" id="{33E93247-6229-44AB-A550-739E971E6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Espace réservé du contenu 4" descr="Une image contenant extérieur, personne, homme, groupe&#10;&#10;Description générée automatiquement">
            <a:extLst>
              <a:ext uri="{FF2B5EF4-FFF2-40B4-BE49-F238E27FC236}">
                <a16:creationId xmlns="" xmlns:a16="http://schemas.microsoft.com/office/drawing/2014/main" id="{6BCC50C7-09E2-5B47-8761-3DB5668E7178}"/>
              </a:ext>
            </a:extLst>
          </p:cNvPr>
          <p:cNvPicPr>
            <a:picLocks noChangeAspect="1"/>
          </p:cNvPicPr>
          <p:nvPr/>
        </p:nvPicPr>
        <p:blipFill rotWithShape="1">
          <a:blip r:embed="rId2"/>
          <a:srcRect b="7787"/>
          <a:stretch/>
        </p:blipFill>
        <p:spPr>
          <a:xfrm>
            <a:off x="1557427" y="1269617"/>
            <a:ext cx="9834473" cy="5531882"/>
          </a:xfrm>
          <a:prstGeom prst="rect">
            <a:avLst/>
          </a:prstGeom>
        </p:spPr>
      </p:pic>
      <p:sp>
        <p:nvSpPr>
          <p:cNvPr id="8" name="Прямоугольник 7"/>
          <p:cNvSpPr/>
          <p:nvPr/>
        </p:nvSpPr>
        <p:spPr>
          <a:xfrm>
            <a:off x="0" y="136478"/>
            <a:ext cx="12192000" cy="14193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ln w="0"/>
              <a:solidFill>
                <a:schemeClr val="tx1"/>
              </a:solidFill>
              <a:effectLst>
                <a:outerShdw blurRad="38100" dist="19050" dir="2700000" algn="tl" rotWithShape="0">
                  <a:schemeClr val="dk1">
                    <a:alpha val="40000"/>
                  </a:schemeClr>
                </a:outerShdw>
              </a:effectLst>
            </a:endParaRPr>
          </a:p>
        </p:txBody>
      </p:sp>
      <p:sp>
        <p:nvSpPr>
          <p:cNvPr id="11" name="Titre 1">
            <a:extLst>
              <a:ext uri="{FF2B5EF4-FFF2-40B4-BE49-F238E27FC236}">
                <a16:creationId xmlns="" xmlns:a16="http://schemas.microsoft.com/office/drawing/2014/main" id="{B8D5974C-7EFC-AD43-9262-D30531B5D21D}"/>
              </a:ext>
            </a:extLst>
          </p:cNvPr>
          <p:cNvSpPr txBox="1">
            <a:spLocks/>
          </p:cNvSpPr>
          <p:nvPr/>
        </p:nvSpPr>
        <p:spPr>
          <a:xfrm>
            <a:off x="1095022" y="723901"/>
            <a:ext cx="6919203" cy="104526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r"/>
            <a:r>
              <a:rPr lang="ru-RU" smtClean="0">
                <a:solidFill>
                  <a:schemeClr val="bg1"/>
                </a:solidFill>
              </a:rPr>
              <a:t>Праздник ямса</a:t>
            </a:r>
            <a:endParaRPr lang="x-none" dirty="0">
              <a:solidFill>
                <a:schemeClr val="bg1"/>
              </a:solidFill>
            </a:endParaRPr>
          </a:p>
        </p:txBody>
      </p:sp>
      <p:pic>
        <p:nvPicPr>
          <p:cNvPr id="12" name="Рисунок 11"/>
          <p:cNvPicPr>
            <a:picLocks noChangeAspect="1"/>
          </p:cNvPicPr>
          <p:nvPr/>
        </p:nvPicPr>
        <p:blipFill>
          <a:blip r:embed="rId3"/>
          <a:stretch>
            <a:fillRect/>
          </a:stretch>
        </p:blipFill>
        <p:spPr>
          <a:xfrm rot="20604385">
            <a:off x="322822" y="-107164"/>
            <a:ext cx="1077062" cy="1662346"/>
          </a:xfrm>
          <a:prstGeom prst="rect">
            <a:avLst/>
          </a:prstGeom>
        </p:spPr>
      </p:pic>
    </p:spTree>
    <p:extLst>
      <p:ext uri="{BB962C8B-B14F-4D97-AF65-F5344CB8AC3E}">
        <p14:creationId xmlns:p14="http://schemas.microsoft.com/office/powerpoint/2010/main" val="3907869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82E98D0-7795-4198-BD76-1CD635F533DF}"/>
              </a:ext>
            </a:extLst>
          </p:cNvPr>
          <p:cNvSpPr>
            <a:spLocks noGrp="1"/>
          </p:cNvSpPr>
          <p:nvPr>
            <p:ph idx="1"/>
          </p:nvPr>
        </p:nvSpPr>
        <p:spPr>
          <a:xfrm>
            <a:off x="9646164" y="1918943"/>
            <a:ext cx="2322923" cy="4000004"/>
          </a:xfrm>
        </p:spPr>
        <p:txBody>
          <a:bodyPr>
            <a:normAutofit fontScale="92500"/>
          </a:bodyPr>
          <a:lstStyle/>
          <a:p>
            <a:pPr marL="0" indent="0">
              <a:buNone/>
            </a:pPr>
            <a:r>
              <a:rPr lang="ru-RU" sz="2400" dirty="0">
                <a:latin typeface="Tahoma" panose="020B0604030504040204" pitchFamily="34" charset="0"/>
                <a:ea typeface="Tahoma" panose="020B0604030504040204" pitchFamily="34" charset="0"/>
                <a:cs typeface="Tahoma" panose="020B0604030504040204" pitchFamily="34" charset="0"/>
              </a:rPr>
              <a:t>Простые люди развлекали себя катанием на ледяных горках и санях. В больших городах работали балаганы, а на Воробьевых горах запускали фейерверки</a:t>
            </a:r>
          </a:p>
        </p:txBody>
      </p:sp>
      <p:sp>
        <p:nvSpPr>
          <p:cNvPr id="4" name="Rectangle 3">
            <a:extLst>
              <a:ext uri="{FF2B5EF4-FFF2-40B4-BE49-F238E27FC236}">
                <a16:creationId xmlns="" xmlns:a16="http://schemas.microsoft.com/office/drawing/2014/main" id="{6E452E20-9998-4672-9897-01C255B9B7D2}"/>
              </a:ext>
            </a:extLst>
          </p:cNvPr>
          <p:cNvSpPr/>
          <p:nvPr/>
        </p:nvSpPr>
        <p:spPr>
          <a:xfrm>
            <a:off x="403124" y="6378105"/>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es-AR" dirty="0">
                <a:solidFill>
                  <a:schemeClr val="tx1"/>
                </a:solidFill>
              </a:rPr>
              <a:t>1847</a:t>
            </a:r>
            <a:endParaRPr lang="ru-RU" dirty="0">
              <a:solidFill>
                <a:schemeClr val="tx1"/>
              </a:solidFill>
            </a:endParaRPr>
          </a:p>
        </p:txBody>
      </p:sp>
      <p:sp>
        <p:nvSpPr>
          <p:cNvPr id="5" name="Rectangle 4">
            <a:extLst>
              <a:ext uri="{FF2B5EF4-FFF2-40B4-BE49-F238E27FC236}">
                <a16:creationId xmlns="" xmlns:a16="http://schemas.microsoft.com/office/drawing/2014/main" id="{03191941-3BBA-4F25-A2C2-7B0AE1415389}"/>
              </a:ext>
            </a:extLst>
          </p:cNvPr>
          <p:cNvSpPr/>
          <p:nvPr/>
        </p:nvSpPr>
        <p:spPr>
          <a:xfrm>
            <a:off x="10277966" y="6378105"/>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ru-RU" dirty="0">
                <a:solidFill>
                  <a:schemeClr val="tx1"/>
                </a:solidFill>
              </a:rPr>
              <a:t>Сейчас</a:t>
            </a:r>
          </a:p>
        </p:txBody>
      </p:sp>
      <p:pic>
        <p:nvPicPr>
          <p:cNvPr id="9218" name="Picture 2" descr="https://img-fotki.yandex.ru/get/6111/121447594.82a/0_1841cb_e47ff7d7_X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755" y="1918943"/>
            <a:ext cx="3741420" cy="430473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cs2.livemaster.ru/storage/af/c4/748c89f2fc71a2f788031c3023wd--kartiny-i-panno-kartina-maslom-maslenitsa-boris-kustodiev-ko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0482" y="1918943"/>
            <a:ext cx="5259375" cy="394453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 xmlns:a16="http://schemas.microsoft.com/office/drawing/2014/main" id="{91182B1A-F0A1-498C-A15F-A012F1DC0610}"/>
              </a:ext>
            </a:extLst>
          </p:cNvPr>
          <p:cNvSpPr>
            <a:spLocks noGrp="1"/>
          </p:cNvSpPr>
          <p:nvPr>
            <p:ph type="title"/>
          </p:nvPr>
        </p:nvSpPr>
        <p:spPr>
          <a:xfrm>
            <a:off x="1082556" y="501326"/>
            <a:ext cx="10427862" cy="1263191"/>
          </a:xfrm>
        </p:spPr>
        <p:txBody>
          <a:bodyPr>
            <a:normAutofit/>
          </a:bodyPr>
          <a:lstStyle/>
          <a:p>
            <a:pPr algn="ctr"/>
            <a:r>
              <a:rPr lang="ru-RU" sz="3600" b="1" dirty="0" smtClean="0">
                <a:latin typeface="Tahoma" panose="020B0604030504040204" pitchFamily="34" charset="0"/>
                <a:ea typeface="Tahoma" panose="020B0604030504040204" pitchFamily="34" charset="0"/>
                <a:cs typeface="Tahoma" panose="020B0604030504040204" pitchFamily="34" charset="0"/>
              </a:rPr>
              <a:t>Рождество в Российской империи</a:t>
            </a:r>
            <a:endParaRPr lang="ru-RU" sz="3600" b="1" dirty="0">
              <a:latin typeface="Tahoma" panose="020B0604030504040204" pitchFamily="34" charset="0"/>
              <a:ea typeface="Tahoma" panose="020B0604030504040204" pitchFamily="34" charset="0"/>
              <a:cs typeface="Tahoma" panose="020B0604030504040204" pitchFamily="34" charset="0"/>
            </a:endParaRPr>
          </a:p>
        </p:txBody>
      </p:sp>
      <p:pic>
        <p:nvPicPr>
          <p:cNvPr id="11" name="Рисунок 10"/>
          <p:cNvPicPr>
            <a:picLocks noChangeAspect="1"/>
          </p:cNvPicPr>
          <p:nvPr/>
        </p:nvPicPr>
        <p:blipFill>
          <a:blip r:embed="rId4"/>
          <a:stretch>
            <a:fillRect/>
          </a:stretch>
        </p:blipFill>
        <p:spPr>
          <a:xfrm rot="21068009">
            <a:off x="113994" y="-59630"/>
            <a:ext cx="1178727" cy="1570547"/>
          </a:xfrm>
          <a:prstGeom prst="rect">
            <a:avLst/>
          </a:prstGeom>
        </p:spPr>
      </p:pic>
    </p:spTree>
    <p:extLst>
      <p:ext uri="{BB962C8B-B14F-4D97-AF65-F5344CB8AC3E}">
        <p14:creationId xmlns:p14="http://schemas.microsoft.com/office/powerpoint/2010/main" val="30763293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82E98D0-7795-4198-BD76-1CD635F533DF}"/>
              </a:ext>
            </a:extLst>
          </p:cNvPr>
          <p:cNvSpPr>
            <a:spLocks noGrp="1"/>
          </p:cNvSpPr>
          <p:nvPr>
            <p:ph idx="1"/>
          </p:nvPr>
        </p:nvSpPr>
        <p:spPr>
          <a:xfrm>
            <a:off x="7641206" y="2527147"/>
            <a:ext cx="4399934" cy="3761726"/>
          </a:xfrm>
        </p:spPr>
        <p:txBody>
          <a:bodyPr>
            <a:normAutofit/>
          </a:bodyPr>
          <a:lstStyle/>
          <a:p>
            <a:pPr marL="0" indent="0">
              <a:buNone/>
            </a:pPr>
            <a:r>
              <a:rPr lang="ru-RU" sz="2400" dirty="0">
                <a:latin typeface="Tahoma" panose="020B0604030504040204" pitchFamily="34" charset="0"/>
                <a:ea typeface="Tahoma" panose="020B0604030504040204" pitchFamily="34" charset="0"/>
                <a:cs typeface="Tahoma" panose="020B0604030504040204" pitchFamily="34" charset="0"/>
              </a:rPr>
              <a:t>Любимым рождественским развлечением был вертеп - ящик с куклами, которые представляли драмы на евангельский сюжет о рождении Христа. </a:t>
            </a:r>
          </a:p>
          <a:p>
            <a:pPr marL="0" indent="0">
              <a:buNone/>
            </a:pPr>
            <a:endParaRPr lang="ru-RU" sz="2400"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 xmlns:a16="http://schemas.microsoft.com/office/drawing/2014/main" id="{6E452E20-9998-4672-9897-01C255B9B7D2}"/>
              </a:ext>
            </a:extLst>
          </p:cNvPr>
          <p:cNvSpPr/>
          <p:nvPr/>
        </p:nvSpPr>
        <p:spPr>
          <a:xfrm>
            <a:off x="403124" y="6303893"/>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es-AR" dirty="0">
                <a:solidFill>
                  <a:schemeClr val="tx1"/>
                </a:solidFill>
              </a:rPr>
              <a:t>1847</a:t>
            </a:r>
            <a:endParaRPr lang="ru-RU" dirty="0">
              <a:solidFill>
                <a:schemeClr val="tx1"/>
              </a:solidFill>
            </a:endParaRPr>
          </a:p>
        </p:txBody>
      </p:sp>
      <p:sp>
        <p:nvSpPr>
          <p:cNvPr id="5" name="Rectangle 4">
            <a:extLst>
              <a:ext uri="{FF2B5EF4-FFF2-40B4-BE49-F238E27FC236}">
                <a16:creationId xmlns="" xmlns:a16="http://schemas.microsoft.com/office/drawing/2014/main" id="{03191941-3BBA-4F25-A2C2-7B0AE1415389}"/>
              </a:ext>
            </a:extLst>
          </p:cNvPr>
          <p:cNvSpPr/>
          <p:nvPr/>
        </p:nvSpPr>
        <p:spPr>
          <a:xfrm>
            <a:off x="10415568" y="6288873"/>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ru-RU" dirty="0">
                <a:solidFill>
                  <a:schemeClr val="tx1"/>
                </a:solidFill>
              </a:rPr>
              <a:t>Сейчас</a:t>
            </a: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170" y="2021064"/>
            <a:ext cx="6403314" cy="4267809"/>
          </a:xfrm>
          <a:prstGeom prst="rect">
            <a:avLst/>
          </a:prstGeom>
        </p:spPr>
      </p:pic>
      <p:sp>
        <p:nvSpPr>
          <p:cNvPr id="9" name="Title 1">
            <a:extLst>
              <a:ext uri="{FF2B5EF4-FFF2-40B4-BE49-F238E27FC236}">
                <a16:creationId xmlns="" xmlns:a16="http://schemas.microsoft.com/office/drawing/2014/main" id="{91182B1A-F0A1-498C-A15F-A012F1DC0610}"/>
              </a:ext>
            </a:extLst>
          </p:cNvPr>
          <p:cNvSpPr>
            <a:spLocks noGrp="1"/>
          </p:cNvSpPr>
          <p:nvPr>
            <p:ph type="title"/>
          </p:nvPr>
        </p:nvSpPr>
        <p:spPr>
          <a:xfrm>
            <a:off x="1082556" y="501326"/>
            <a:ext cx="10427862" cy="1263191"/>
          </a:xfrm>
        </p:spPr>
        <p:txBody>
          <a:bodyPr>
            <a:normAutofit/>
          </a:bodyPr>
          <a:lstStyle/>
          <a:p>
            <a:pPr algn="ctr"/>
            <a:r>
              <a:rPr lang="ru-RU" sz="3600" b="1" dirty="0" smtClean="0">
                <a:latin typeface="Tahoma" panose="020B0604030504040204" pitchFamily="34" charset="0"/>
                <a:ea typeface="Tahoma" panose="020B0604030504040204" pitchFamily="34" charset="0"/>
                <a:cs typeface="Tahoma" panose="020B0604030504040204" pitchFamily="34" charset="0"/>
              </a:rPr>
              <a:t>Рождество в Российской империи</a:t>
            </a:r>
            <a:endParaRPr lang="ru-RU" sz="3600" b="1" dirty="0">
              <a:latin typeface="Tahoma" panose="020B0604030504040204" pitchFamily="34" charset="0"/>
              <a:ea typeface="Tahoma" panose="020B0604030504040204" pitchFamily="34" charset="0"/>
              <a:cs typeface="Tahoma" panose="020B0604030504040204" pitchFamily="34" charset="0"/>
            </a:endParaRPr>
          </a:p>
        </p:txBody>
      </p:sp>
      <p:pic>
        <p:nvPicPr>
          <p:cNvPr id="10" name="Рисунок 9"/>
          <p:cNvPicPr>
            <a:picLocks noChangeAspect="1"/>
          </p:cNvPicPr>
          <p:nvPr/>
        </p:nvPicPr>
        <p:blipFill>
          <a:blip r:embed="rId3"/>
          <a:stretch>
            <a:fillRect/>
          </a:stretch>
        </p:blipFill>
        <p:spPr>
          <a:xfrm rot="21068009">
            <a:off x="132025" y="-59632"/>
            <a:ext cx="1178727" cy="1570547"/>
          </a:xfrm>
          <a:prstGeom prst="rect">
            <a:avLst/>
          </a:prstGeom>
        </p:spPr>
      </p:pic>
    </p:spTree>
    <p:extLst>
      <p:ext uri="{BB962C8B-B14F-4D97-AF65-F5344CB8AC3E}">
        <p14:creationId xmlns:p14="http://schemas.microsoft.com/office/powerpoint/2010/main" val="20834613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82E98D0-7795-4198-BD76-1CD635F533DF}"/>
              </a:ext>
            </a:extLst>
          </p:cNvPr>
          <p:cNvSpPr>
            <a:spLocks noGrp="1"/>
          </p:cNvSpPr>
          <p:nvPr>
            <p:ph idx="1"/>
          </p:nvPr>
        </p:nvSpPr>
        <p:spPr>
          <a:xfrm>
            <a:off x="437980" y="6231326"/>
            <a:ext cx="11366091" cy="662187"/>
          </a:xfrm>
        </p:spPr>
        <p:txBody>
          <a:bodyPr>
            <a:noAutofit/>
          </a:bodyPr>
          <a:lstStyle/>
          <a:p>
            <a:pPr marL="0" indent="0" algn="ctr">
              <a:buNone/>
            </a:pPr>
            <a:r>
              <a:rPr lang="ru-RU" sz="2400" dirty="0">
                <a:latin typeface="Tahoma" panose="020B0604030504040204" pitchFamily="34" charset="0"/>
                <a:ea typeface="Tahoma" panose="020B0604030504040204" pitchFamily="34" charset="0"/>
                <a:cs typeface="Tahoma" panose="020B0604030504040204" pitchFamily="34" charset="0"/>
              </a:rPr>
              <a:t>В конце XIX столетия появились рождественские </a:t>
            </a:r>
            <a:r>
              <a:rPr lang="ru-RU" sz="2400" dirty="0" smtClean="0">
                <a:latin typeface="Tahoma" panose="020B0604030504040204" pitchFamily="34" charset="0"/>
                <a:ea typeface="Tahoma" panose="020B0604030504040204" pitchFamily="34" charset="0"/>
                <a:cs typeface="Tahoma" panose="020B0604030504040204" pitchFamily="34" charset="0"/>
              </a:rPr>
              <a:t>открытки. </a:t>
            </a:r>
            <a:endParaRPr lang="ru-RU" sz="2400"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 xmlns:a16="http://schemas.microsoft.com/office/drawing/2014/main" id="{6E452E20-9998-4672-9897-01C255B9B7D2}"/>
              </a:ext>
            </a:extLst>
          </p:cNvPr>
          <p:cNvSpPr/>
          <p:nvPr/>
        </p:nvSpPr>
        <p:spPr>
          <a:xfrm>
            <a:off x="168957" y="6366735"/>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es-AR" dirty="0">
                <a:solidFill>
                  <a:schemeClr val="tx1"/>
                </a:solidFill>
              </a:rPr>
              <a:t>1847</a:t>
            </a:r>
            <a:endParaRPr lang="ru-RU" dirty="0">
              <a:solidFill>
                <a:schemeClr val="tx1"/>
              </a:solidFill>
            </a:endParaRPr>
          </a:p>
        </p:txBody>
      </p:sp>
      <p:sp>
        <p:nvSpPr>
          <p:cNvPr id="5" name="Rectangle 4">
            <a:extLst>
              <a:ext uri="{FF2B5EF4-FFF2-40B4-BE49-F238E27FC236}">
                <a16:creationId xmlns="" xmlns:a16="http://schemas.microsoft.com/office/drawing/2014/main" id="{03191941-3BBA-4F25-A2C2-7B0AE1415389}"/>
              </a:ext>
            </a:extLst>
          </p:cNvPr>
          <p:cNvSpPr/>
          <p:nvPr/>
        </p:nvSpPr>
        <p:spPr>
          <a:xfrm>
            <a:off x="10731303" y="6409267"/>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ru-RU" dirty="0">
                <a:solidFill>
                  <a:schemeClr val="tx1"/>
                </a:solidFill>
              </a:rPr>
              <a:t>Сейчас</a:t>
            </a:r>
          </a:p>
        </p:txBody>
      </p:sp>
      <p:pic>
        <p:nvPicPr>
          <p:cNvPr id="10242" name="Picture 2" descr="https://i1.wp.com/img-fotki.yandex.ru/get/194858/27493423.1c1/0_ff7e2_5048482b_or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1751" y="1875894"/>
            <a:ext cx="2761122" cy="433852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avatars.mds.yandex.net/get-zen_doc/1930771/pub_5e059dd8028d6800b27cb3ce_5e059e0f1febd400b085c0ea/scale_12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9396" y="1855637"/>
            <a:ext cx="2854181" cy="436307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cepia.ru/images/u/pages/573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0100" y="1843026"/>
            <a:ext cx="2885902" cy="43883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 xmlns:a16="http://schemas.microsoft.com/office/drawing/2014/main" id="{91182B1A-F0A1-498C-A15F-A012F1DC0610}"/>
              </a:ext>
            </a:extLst>
          </p:cNvPr>
          <p:cNvSpPr>
            <a:spLocks noGrp="1"/>
          </p:cNvSpPr>
          <p:nvPr>
            <p:ph type="title"/>
          </p:nvPr>
        </p:nvSpPr>
        <p:spPr>
          <a:xfrm>
            <a:off x="1082556" y="501326"/>
            <a:ext cx="10427862" cy="1263191"/>
          </a:xfrm>
        </p:spPr>
        <p:txBody>
          <a:bodyPr>
            <a:normAutofit/>
          </a:bodyPr>
          <a:lstStyle/>
          <a:p>
            <a:pPr algn="ctr"/>
            <a:r>
              <a:rPr lang="ru-RU" sz="3600" b="1" dirty="0" smtClean="0">
                <a:latin typeface="Tahoma" panose="020B0604030504040204" pitchFamily="34" charset="0"/>
                <a:ea typeface="Tahoma" panose="020B0604030504040204" pitchFamily="34" charset="0"/>
                <a:cs typeface="Tahoma" panose="020B0604030504040204" pitchFamily="34" charset="0"/>
              </a:rPr>
              <a:t>Рождество в Российской империи</a:t>
            </a:r>
            <a:endParaRPr lang="ru-RU" sz="3600" b="1" dirty="0">
              <a:latin typeface="Tahoma" panose="020B0604030504040204" pitchFamily="34" charset="0"/>
              <a:ea typeface="Tahoma" panose="020B0604030504040204" pitchFamily="34" charset="0"/>
              <a:cs typeface="Tahoma" panose="020B0604030504040204" pitchFamily="34" charset="0"/>
            </a:endParaRPr>
          </a:p>
        </p:txBody>
      </p:sp>
      <p:pic>
        <p:nvPicPr>
          <p:cNvPr id="12" name="Рисунок 11"/>
          <p:cNvPicPr>
            <a:picLocks noChangeAspect="1"/>
          </p:cNvPicPr>
          <p:nvPr/>
        </p:nvPicPr>
        <p:blipFill>
          <a:blip r:embed="rId5"/>
          <a:stretch>
            <a:fillRect/>
          </a:stretch>
        </p:blipFill>
        <p:spPr>
          <a:xfrm rot="21068009">
            <a:off x="195819" y="49951"/>
            <a:ext cx="1178727" cy="1570547"/>
          </a:xfrm>
          <a:prstGeom prst="rect">
            <a:avLst/>
          </a:prstGeom>
        </p:spPr>
      </p:pic>
    </p:spTree>
    <p:extLst>
      <p:ext uri="{BB962C8B-B14F-4D97-AF65-F5344CB8AC3E}">
        <p14:creationId xmlns:p14="http://schemas.microsoft.com/office/powerpoint/2010/main" val="16490977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82E98D0-7795-4198-BD76-1CD635F533DF}"/>
              </a:ext>
            </a:extLst>
          </p:cNvPr>
          <p:cNvSpPr>
            <a:spLocks noGrp="1"/>
          </p:cNvSpPr>
          <p:nvPr>
            <p:ph idx="1"/>
          </p:nvPr>
        </p:nvSpPr>
        <p:spPr>
          <a:xfrm>
            <a:off x="8734567" y="1908339"/>
            <a:ext cx="3316406" cy="3657600"/>
          </a:xfrm>
        </p:spPr>
        <p:txBody>
          <a:bodyPr>
            <a:noAutofit/>
          </a:bodyPr>
          <a:lstStyle/>
          <a:p>
            <a:pPr marL="0" indent="0">
              <a:buNone/>
            </a:pPr>
            <a:r>
              <a:rPr lang="ru-RU" sz="2400" dirty="0" smtClean="0">
                <a:latin typeface="Tahoma" panose="020B0604030504040204" pitchFamily="34" charset="0"/>
                <a:ea typeface="Tahoma" panose="020B0604030504040204" pitchFamily="34" charset="0"/>
                <a:cs typeface="Tahoma" panose="020B0604030504040204" pitchFamily="34" charset="0"/>
              </a:rPr>
              <a:t>Открытки </a:t>
            </a:r>
            <a:r>
              <a:rPr lang="ru-RU" sz="2400" dirty="0">
                <a:latin typeface="Tahoma" panose="020B0604030504040204" pitchFamily="34" charset="0"/>
                <a:ea typeface="Tahoma" panose="020B0604030504040204" pitchFamily="34" charset="0"/>
                <a:cs typeface="Tahoma" panose="020B0604030504040204" pitchFamily="34" charset="0"/>
              </a:rPr>
              <a:t>отправляли не только родственникам, которые живут в других городах, но и соседям по улице. Текст поздравления старались оформить как можно красивее. </a:t>
            </a:r>
          </a:p>
        </p:txBody>
      </p:sp>
      <p:sp>
        <p:nvSpPr>
          <p:cNvPr id="4" name="Rectangle 3">
            <a:extLst>
              <a:ext uri="{FF2B5EF4-FFF2-40B4-BE49-F238E27FC236}">
                <a16:creationId xmlns="" xmlns:a16="http://schemas.microsoft.com/office/drawing/2014/main" id="{6E452E20-9998-4672-9897-01C255B9B7D2}"/>
              </a:ext>
            </a:extLst>
          </p:cNvPr>
          <p:cNvSpPr/>
          <p:nvPr/>
        </p:nvSpPr>
        <p:spPr>
          <a:xfrm>
            <a:off x="263579" y="6239741"/>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es-AR" dirty="0">
                <a:solidFill>
                  <a:schemeClr val="tx1"/>
                </a:solidFill>
              </a:rPr>
              <a:t>1847</a:t>
            </a:r>
            <a:endParaRPr lang="ru-RU" dirty="0">
              <a:solidFill>
                <a:schemeClr val="tx1"/>
              </a:solidFill>
            </a:endParaRPr>
          </a:p>
        </p:txBody>
      </p:sp>
      <p:sp>
        <p:nvSpPr>
          <p:cNvPr id="5" name="Rectangle 4">
            <a:extLst>
              <a:ext uri="{FF2B5EF4-FFF2-40B4-BE49-F238E27FC236}">
                <a16:creationId xmlns="" xmlns:a16="http://schemas.microsoft.com/office/drawing/2014/main" id="{03191941-3BBA-4F25-A2C2-7B0AE1415389}"/>
              </a:ext>
            </a:extLst>
          </p:cNvPr>
          <p:cNvSpPr/>
          <p:nvPr/>
        </p:nvSpPr>
        <p:spPr>
          <a:xfrm>
            <a:off x="10667006" y="6177589"/>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ru-RU" dirty="0">
                <a:solidFill>
                  <a:schemeClr val="tx1"/>
                </a:solidFill>
              </a:rPr>
              <a:t>Сейчас</a:t>
            </a:r>
          </a:p>
        </p:txBody>
      </p:sp>
      <p:pic>
        <p:nvPicPr>
          <p:cNvPr id="11266" name="Picture 2" descr="https://i1.wp.com/img-fotki.yandex.ru/get/239438/27493423.1c1/0_ff803_d465b069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031" y="1908339"/>
            <a:ext cx="7001930" cy="444567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 xmlns:a16="http://schemas.microsoft.com/office/drawing/2014/main" id="{91182B1A-F0A1-498C-A15F-A012F1DC0610}"/>
              </a:ext>
            </a:extLst>
          </p:cNvPr>
          <p:cNvSpPr>
            <a:spLocks noGrp="1"/>
          </p:cNvSpPr>
          <p:nvPr>
            <p:ph type="title"/>
          </p:nvPr>
        </p:nvSpPr>
        <p:spPr>
          <a:xfrm>
            <a:off x="1082556" y="501326"/>
            <a:ext cx="10427862" cy="1263191"/>
          </a:xfrm>
        </p:spPr>
        <p:txBody>
          <a:bodyPr>
            <a:normAutofit/>
          </a:bodyPr>
          <a:lstStyle/>
          <a:p>
            <a:pPr algn="ctr"/>
            <a:r>
              <a:rPr lang="ru-RU" sz="3600" b="1" dirty="0" smtClean="0">
                <a:latin typeface="Tahoma" panose="020B0604030504040204" pitchFamily="34" charset="0"/>
                <a:ea typeface="Tahoma" panose="020B0604030504040204" pitchFamily="34" charset="0"/>
                <a:cs typeface="Tahoma" panose="020B0604030504040204" pitchFamily="34" charset="0"/>
              </a:rPr>
              <a:t>Рождество в Российской империи</a:t>
            </a:r>
            <a:endParaRPr lang="ru-RU" sz="3600" b="1" dirty="0">
              <a:latin typeface="Tahoma" panose="020B0604030504040204" pitchFamily="34" charset="0"/>
              <a:ea typeface="Tahoma" panose="020B0604030504040204" pitchFamily="34" charset="0"/>
              <a:cs typeface="Tahoma" panose="020B0604030504040204" pitchFamily="34" charset="0"/>
            </a:endParaRPr>
          </a:p>
        </p:txBody>
      </p:sp>
      <p:pic>
        <p:nvPicPr>
          <p:cNvPr id="10" name="Рисунок 9"/>
          <p:cNvPicPr>
            <a:picLocks noChangeAspect="1"/>
          </p:cNvPicPr>
          <p:nvPr/>
        </p:nvPicPr>
        <p:blipFill>
          <a:blip r:embed="rId3"/>
          <a:stretch>
            <a:fillRect/>
          </a:stretch>
        </p:blipFill>
        <p:spPr>
          <a:xfrm rot="21068009">
            <a:off x="203311" y="17764"/>
            <a:ext cx="1178727" cy="1570547"/>
          </a:xfrm>
          <a:prstGeom prst="rect">
            <a:avLst/>
          </a:prstGeom>
        </p:spPr>
      </p:pic>
    </p:spTree>
    <p:extLst>
      <p:ext uri="{BB962C8B-B14F-4D97-AF65-F5344CB8AC3E}">
        <p14:creationId xmlns:p14="http://schemas.microsoft.com/office/powerpoint/2010/main" val="34957835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82E98D0-7795-4198-BD76-1CD635F533DF}"/>
              </a:ext>
            </a:extLst>
          </p:cNvPr>
          <p:cNvSpPr>
            <a:spLocks noGrp="1"/>
          </p:cNvSpPr>
          <p:nvPr>
            <p:ph idx="1"/>
          </p:nvPr>
        </p:nvSpPr>
        <p:spPr>
          <a:xfrm>
            <a:off x="7352677" y="2227375"/>
            <a:ext cx="4652387" cy="4252938"/>
          </a:xfrm>
        </p:spPr>
        <p:txBody>
          <a:bodyPr>
            <a:noAutofit/>
          </a:bodyPr>
          <a:lstStyle/>
          <a:p>
            <a:pPr marL="0" indent="0">
              <a:buNone/>
            </a:pPr>
            <a:r>
              <a:rPr lang="ru-RU" sz="2400" dirty="0">
                <a:latin typeface="Tahoma" panose="020B0604030504040204" pitchFamily="34" charset="0"/>
                <a:ea typeface="Tahoma" panose="020B0604030504040204" pitchFamily="34" charset="0"/>
                <a:cs typeface="Tahoma" panose="020B0604030504040204" pitchFamily="34" charset="0"/>
              </a:rPr>
              <a:t>Традиция наряжать </a:t>
            </a:r>
            <a:r>
              <a:rPr lang="ru-RU" sz="2400" dirty="0" smtClean="0">
                <a:latin typeface="Tahoma" panose="020B0604030504040204" pitchFamily="34" charset="0"/>
                <a:ea typeface="Tahoma" panose="020B0604030504040204" pitchFamily="34" charset="0"/>
                <a:cs typeface="Tahoma" panose="020B0604030504040204" pitchFamily="34" charset="0"/>
              </a:rPr>
              <a:t>елку </a:t>
            </a:r>
            <a:r>
              <a:rPr lang="ru-RU" sz="2400" dirty="0">
                <a:latin typeface="Tahoma" panose="020B0604030504040204" pitchFamily="34" charset="0"/>
                <a:ea typeface="Tahoma" panose="020B0604030504040204" pitchFamily="34" charset="0"/>
                <a:cs typeface="Tahoma" panose="020B0604030504040204" pitchFamily="34" charset="0"/>
              </a:rPr>
              <a:t>и устраивать детские праздники стала набирать популярность лишь к середине XIX века, во времена </a:t>
            </a:r>
            <a:r>
              <a:rPr lang="ru-RU" sz="2400" dirty="0" smtClean="0">
                <a:latin typeface="Tahoma" panose="020B0604030504040204" pitchFamily="34" charset="0"/>
                <a:ea typeface="Tahoma" panose="020B0604030504040204" pitchFamily="34" charset="0"/>
                <a:cs typeface="Tahoma" panose="020B0604030504040204" pitchFamily="34" charset="0"/>
              </a:rPr>
              <a:t>Николая </a:t>
            </a:r>
            <a:r>
              <a:rPr lang="en-US" sz="2400" dirty="0" smtClean="0">
                <a:latin typeface="Tahoma" panose="020B0604030504040204" pitchFamily="34" charset="0"/>
                <a:ea typeface="Tahoma" panose="020B0604030504040204" pitchFamily="34" charset="0"/>
                <a:cs typeface="Tahoma" panose="020B0604030504040204" pitchFamily="34" charset="0"/>
              </a:rPr>
              <a:t>I</a:t>
            </a:r>
            <a:r>
              <a:rPr lang="ru-RU" sz="2400" dirty="0">
                <a:latin typeface="Tahoma" panose="020B0604030504040204" pitchFamily="34" charset="0"/>
                <a:ea typeface="Tahoma" panose="020B0604030504040204" pitchFamily="34" charset="0"/>
                <a:cs typeface="Tahoma" panose="020B0604030504040204" pitchFamily="34" charset="0"/>
              </a:rPr>
              <a:t> </a:t>
            </a:r>
          </a:p>
        </p:txBody>
      </p:sp>
      <p:sp>
        <p:nvSpPr>
          <p:cNvPr id="4" name="Rectangle 3">
            <a:extLst>
              <a:ext uri="{FF2B5EF4-FFF2-40B4-BE49-F238E27FC236}">
                <a16:creationId xmlns="" xmlns:a16="http://schemas.microsoft.com/office/drawing/2014/main" id="{6E452E20-9998-4672-9897-01C255B9B7D2}"/>
              </a:ext>
            </a:extLst>
          </p:cNvPr>
          <p:cNvSpPr/>
          <p:nvPr/>
        </p:nvSpPr>
        <p:spPr>
          <a:xfrm>
            <a:off x="177826" y="6303893"/>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es-AR" dirty="0">
                <a:solidFill>
                  <a:schemeClr val="tx1"/>
                </a:solidFill>
              </a:rPr>
              <a:t>1847</a:t>
            </a:r>
            <a:endParaRPr lang="ru-RU" dirty="0">
              <a:solidFill>
                <a:schemeClr val="tx1"/>
              </a:solidFill>
            </a:endParaRPr>
          </a:p>
        </p:txBody>
      </p:sp>
      <p:sp>
        <p:nvSpPr>
          <p:cNvPr id="5" name="Rectangle 4">
            <a:extLst>
              <a:ext uri="{FF2B5EF4-FFF2-40B4-BE49-F238E27FC236}">
                <a16:creationId xmlns="" xmlns:a16="http://schemas.microsoft.com/office/drawing/2014/main" id="{03191941-3BBA-4F25-A2C2-7B0AE1415389}"/>
              </a:ext>
            </a:extLst>
          </p:cNvPr>
          <p:cNvSpPr/>
          <p:nvPr/>
        </p:nvSpPr>
        <p:spPr>
          <a:xfrm>
            <a:off x="10415568" y="6303893"/>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ru-RU" dirty="0">
                <a:solidFill>
                  <a:schemeClr val="tx1"/>
                </a:solidFill>
              </a:rPr>
              <a:t>Сейчас</a:t>
            </a:r>
          </a:p>
        </p:txBody>
      </p:sp>
      <p:pic>
        <p:nvPicPr>
          <p:cNvPr id="13318" name="Picture 6" descr="https://libmir.com/i/72/306772/i_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4775" y="1873669"/>
            <a:ext cx="5802549" cy="449697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 xmlns:a16="http://schemas.microsoft.com/office/drawing/2014/main" id="{91182B1A-F0A1-498C-A15F-A012F1DC0610}"/>
              </a:ext>
            </a:extLst>
          </p:cNvPr>
          <p:cNvSpPr>
            <a:spLocks noGrp="1"/>
          </p:cNvSpPr>
          <p:nvPr>
            <p:ph type="title"/>
          </p:nvPr>
        </p:nvSpPr>
        <p:spPr>
          <a:xfrm>
            <a:off x="1082556" y="501326"/>
            <a:ext cx="10427862" cy="1263191"/>
          </a:xfrm>
        </p:spPr>
        <p:txBody>
          <a:bodyPr>
            <a:normAutofit/>
          </a:bodyPr>
          <a:lstStyle/>
          <a:p>
            <a:pPr algn="ctr"/>
            <a:r>
              <a:rPr lang="ru-RU" sz="3600" b="1" dirty="0" smtClean="0">
                <a:latin typeface="Tahoma" panose="020B0604030504040204" pitchFamily="34" charset="0"/>
                <a:ea typeface="Tahoma" panose="020B0604030504040204" pitchFamily="34" charset="0"/>
                <a:cs typeface="Tahoma" panose="020B0604030504040204" pitchFamily="34" charset="0"/>
              </a:rPr>
              <a:t>Рождество в Российской империи</a:t>
            </a:r>
            <a:endParaRPr lang="ru-RU" sz="3600" b="1" dirty="0">
              <a:latin typeface="Tahoma" panose="020B0604030504040204" pitchFamily="34" charset="0"/>
              <a:ea typeface="Tahoma" panose="020B0604030504040204" pitchFamily="34" charset="0"/>
              <a:cs typeface="Tahoma" panose="020B0604030504040204" pitchFamily="34" charset="0"/>
            </a:endParaRPr>
          </a:p>
        </p:txBody>
      </p:sp>
      <p:pic>
        <p:nvPicPr>
          <p:cNvPr id="10" name="Рисунок 9"/>
          <p:cNvPicPr>
            <a:picLocks noChangeAspect="1"/>
          </p:cNvPicPr>
          <p:nvPr/>
        </p:nvPicPr>
        <p:blipFill>
          <a:blip r:embed="rId3"/>
          <a:stretch>
            <a:fillRect/>
          </a:stretch>
        </p:blipFill>
        <p:spPr>
          <a:xfrm rot="21068009">
            <a:off x="204688" y="-64423"/>
            <a:ext cx="1178727" cy="1570547"/>
          </a:xfrm>
          <a:prstGeom prst="rect">
            <a:avLst/>
          </a:prstGeom>
        </p:spPr>
      </p:pic>
    </p:spTree>
    <p:extLst>
      <p:ext uri="{BB962C8B-B14F-4D97-AF65-F5344CB8AC3E}">
        <p14:creationId xmlns:p14="http://schemas.microsoft.com/office/powerpoint/2010/main" val="42798213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82E98D0-7795-4198-BD76-1CD635F533DF}"/>
              </a:ext>
            </a:extLst>
          </p:cNvPr>
          <p:cNvSpPr>
            <a:spLocks noGrp="1"/>
          </p:cNvSpPr>
          <p:nvPr>
            <p:ph idx="1"/>
          </p:nvPr>
        </p:nvSpPr>
        <p:spPr>
          <a:xfrm>
            <a:off x="7660344" y="2460347"/>
            <a:ext cx="4295095" cy="1572566"/>
          </a:xfrm>
        </p:spPr>
        <p:txBody>
          <a:bodyPr>
            <a:noAutofit/>
          </a:bodyPr>
          <a:lstStyle/>
          <a:p>
            <a:pPr marL="0" indent="0">
              <a:buNone/>
            </a:pPr>
            <a:r>
              <a:rPr lang="ru-RU" sz="2400" dirty="0" smtClean="0">
                <a:latin typeface="Tahoma" panose="020B0604030504040204" pitchFamily="34" charset="0"/>
                <a:ea typeface="Tahoma" panose="020B0604030504040204" pitchFamily="34" charset="0"/>
                <a:cs typeface="Tahoma" panose="020B0604030504040204" pitchFamily="34" charset="0"/>
              </a:rPr>
              <a:t>Украшали елку детскими </a:t>
            </a:r>
            <a:r>
              <a:rPr lang="ru-RU" sz="2400" dirty="0">
                <a:latin typeface="Tahoma" panose="020B0604030504040204" pitchFamily="34" charset="0"/>
                <a:ea typeface="Tahoma" panose="020B0604030504040204" pitchFamily="34" charset="0"/>
                <a:cs typeface="Tahoma" panose="020B0604030504040204" pitchFamily="34" charset="0"/>
              </a:rPr>
              <a:t>игрушками, лентами, фонарями и разными лакомствами: пастилой, яблоками, печеньем и конфетами. Дети находили свои подарки не только под елкой, но и на ней — после игр и развлечений игрушки и угощения раздавали гостям. </a:t>
            </a:r>
          </a:p>
        </p:txBody>
      </p:sp>
      <p:sp>
        <p:nvSpPr>
          <p:cNvPr id="4" name="Rectangle 3">
            <a:extLst>
              <a:ext uri="{FF2B5EF4-FFF2-40B4-BE49-F238E27FC236}">
                <a16:creationId xmlns="" xmlns:a16="http://schemas.microsoft.com/office/drawing/2014/main" id="{6E452E20-9998-4672-9897-01C255B9B7D2}"/>
              </a:ext>
            </a:extLst>
          </p:cNvPr>
          <p:cNvSpPr/>
          <p:nvPr/>
        </p:nvSpPr>
        <p:spPr>
          <a:xfrm>
            <a:off x="223705" y="6315167"/>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es-AR" dirty="0">
                <a:solidFill>
                  <a:schemeClr val="tx1"/>
                </a:solidFill>
              </a:rPr>
              <a:t>1847</a:t>
            </a:r>
            <a:endParaRPr lang="ru-RU" dirty="0">
              <a:solidFill>
                <a:schemeClr val="tx1"/>
              </a:solidFill>
            </a:endParaRPr>
          </a:p>
        </p:txBody>
      </p:sp>
      <p:sp>
        <p:nvSpPr>
          <p:cNvPr id="5" name="Rectangle 4">
            <a:extLst>
              <a:ext uri="{FF2B5EF4-FFF2-40B4-BE49-F238E27FC236}">
                <a16:creationId xmlns="" xmlns:a16="http://schemas.microsoft.com/office/drawing/2014/main" id="{03191941-3BBA-4F25-A2C2-7B0AE1415389}"/>
              </a:ext>
            </a:extLst>
          </p:cNvPr>
          <p:cNvSpPr/>
          <p:nvPr/>
        </p:nvSpPr>
        <p:spPr>
          <a:xfrm>
            <a:off x="10722987" y="6303893"/>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ru-RU" dirty="0">
                <a:solidFill>
                  <a:schemeClr val="tx1"/>
                </a:solidFill>
              </a:rPr>
              <a:t>Сейчас</a:t>
            </a:r>
          </a:p>
        </p:txBody>
      </p:sp>
      <p:pic>
        <p:nvPicPr>
          <p:cNvPr id="12290" name="Picture 2" descr="https://media.elitsy.ru/wp-content/uploads/2019/01/%D1%80%D0%BE%D0%B6%D0%B4.-%D0%B2-%D0%B3%D0%BE%D1%80%D0%BE%D0%B4%D0%B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65" y="1910687"/>
            <a:ext cx="7380538" cy="427857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 xmlns:a16="http://schemas.microsoft.com/office/drawing/2014/main" id="{91182B1A-F0A1-498C-A15F-A012F1DC0610}"/>
              </a:ext>
            </a:extLst>
          </p:cNvPr>
          <p:cNvSpPr>
            <a:spLocks noGrp="1"/>
          </p:cNvSpPr>
          <p:nvPr>
            <p:ph type="title"/>
          </p:nvPr>
        </p:nvSpPr>
        <p:spPr>
          <a:xfrm>
            <a:off x="1082556" y="501326"/>
            <a:ext cx="10427862" cy="1263191"/>
          </a:xfrm>
        </p:spPr>
        <p:txBody>
          <a:bodyPr>
            <a:normAutofit/>
          </a:bodyPr>
          <a:lstStyle/>
          <a:p>
            <a:pPr algn="ctr"/>
            <a:r>
              <a:rPr lang="ru-RU" sz="3600" b="1" dirty="0" smtClean="0">
                <a:latin typeface="Tahoma" panose="020B0604030504040204" pitchFamily="34" charset="0"/>
                <a:ea typeface="Tahoma" panose="020B0604030504040204" pitchFamily="34" charset="0"/>
                <a:cs typeface="Tahoma" panose="020B0604030504040204" pitchFamily="34" charset="0"/>
              </a:rPr>
              <a:t>Рождество в Российской империи</a:t>
            </a:r>
            <a:endParaRPr lang="ru-RU" sz="3600" b="1" dirty="0">
              <a:latin typeface="Tahoma" panose="020B0604030504040204" pitchFamily="34" charset="0"/>
              <a:ea typeface="Tahoma" panose="020B0604030504040204" pitchFamily="34" charset="0"/>
              <a:cs typeface="Tahoma" panose="020B0604030504040204" pitchFamily="34" charset="0"/>
            </a:endParaRPr>
          </a:p>
        </p:txBody>
      </p:sp>
      <p:pic>
        <p:nvPicPr>
          <p:cNvPr id="10" name="Рисунок 9"/>
          <p:cNvPicPr>
            <a:picLocks noChangeAspect="1"/>
          </p:cNvPicPr>
          <p:nvPr/>
        </p:nvPicPr>
        <p:blipFill>
          <a:blip r:embed="rId3"/>
          <a:stretch>
            <a:fillRect/>
          </a:stretch>
        </p:blipFill>
        <p:spPr>
          <a:xfrm rot="21068009">
            <a:off x="250568" y="-113048"/>
            <a:ext cx="1178727" cy="1570547"/>
          </a:xfrm>
          <a:prstGeom prst="rect">
            <a:avLst/>
          </a:prstGeom>
        </p:spPr>
      </p:pic>
    </p:spTree>
    <p:extLst>
      <p:ext uri="{BB962C8B-B14F-4D97-AF65-F5344CB8AC3E}">
        <p14:creationId xmlns:p14="http://schemas.microsoft.com/office/powerpoint/2010/main" val="9615484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82E98D0-7795-4198-BD76-1CD635F533DF}"/>
              </a:ext>
            </a:extLst>
          </p:cNvPr>
          <p:cNvSpPr>
            <a:spLocks noGrp="1"/>
          </p:cNvSpPr>
          <p:nvPr>
            <p:ph idx="1"/>
          </p:nvPr>
        </p:nvSpPr>
        <p:spPr>
          <a:xfrm>
            <a:off x="7968903" y="1923686"/>
            <a:ext cx="4069022" cy="1818969"/>
          </a:xfrm>
        </p:spPr>
        <p:txBody>
          <a:bodyPr>
            <a:noAutofit/>
          </a:bodyPr>
          <a:lstStyle/>
          <a:p>
            <a:pPr marL="0" indent="0">
              <a:buNone/>
            </a:pPr>
            <a:r>
              <a:rPr lang="ru-RU" sz="2400" dirty="0" smtClean="0">
                <a:latin typeface="Tahoma" panose="020B0604030504040204" pitchFamily="34" charset="0"/>
                <a:ea typeface="Tahoma" panose="020B0604030504040204" pitchFamily="34" charset="0"/>
                <a:cs typeface="Tahoma" panose="020B0604030504040204" pitchFamily="34" charset="0"/>
              </a:rPr>
              <a:t>Рождественский ужин начинали </a:t>
            </a:r>
            <a:r>
              <a:rPr lang="ru-RU" sz="2400" dirty="0">
                <a:latin typeface="Tahoma" panose="020B0604030504040204" pitchFamily="34" charset="0"/>
                <a:ea typeface="Tahoma" panose="020B0604030504040204" pitchFamily="34" charset="0"/>
                <a:cs typeface="Tahoma" panose="020B0604030504040204" pitchFamily="34" charset="0"/>
              </a:rPr>
              <a:t>готовить заранее: в сочельник фаршировали поросят и птицу, готовили сочиво. Пекли особые пряники в форме козы или коровы — </a:t>
            </a:r>
            <a:r>
              <a:rPr lang="ru-RU" sz="2400" dirty="0" err="1">
                <a:latin typeface="Tahoma" panose="020B0604030504040204" pitchFamily="34" charset="0"/>
                <a:ea typeface="Tahoma" panose="020B0604030504040204" pitchFamily="34" charset="0"/>
                <a:cs typeface="Tahoma" panose="020B0604030504040204" pitchFamily="34" charset="0"/>
              </a:rPr>
              <a:t>козули</a:t>
            </a:r>
            <a:r>
              <a:rPr lang="ru-RU" sz="2400" dirty="0">
                <a:latin typeface="Tahoma" panose="020B0604030504040204" pitchFamily="34" charset="0"/>
                <a:ea typeface="Tahoma" panose="020B0604030504040204" pitchFamily="34" charset="0"/>
                <a:cs typeface="Tahoma" panose="020B0604030504040204" pitchFamily="34" charset="0"/>
              </a:rPr>
              <a:t> — символ животных, которые были в хлеву в момент рождения Иисуса.</a:t>
            </a:r>
          </a:p>
        </p:txBody>
      </p:sp>
      <p:sp>
        <p:nvSpPr>
          <p:cNvPr id="4" name="Rectangle 3">
            <a:extLst>
              <a:ext uri="{FF2B5EF4-FFF2-40B4-BE49-F238E27FC236}">
                <a16:creationId xmlns="" xmlns:a16="http://schemas.microsoft.com/office/drawing/2014/main" id="{6E452E20-9998-4672-9897-01C255B9B7D2}"/>
              </a:ext>
            </a:extLst>
          </p:cNvPr>
          <p:cNvSpPr/>
          <p:nvPr/>
        </p:nvSpPr>
        <p:spPr>
          <a:xfrm>
            <a:off x="251001" y="6285498"/>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es-AR" dirty="0">
                <a:solidFill>
                  <a:schemeClr val="tx1"/>
                </a:solidFill>
              </a:rPr>
              <a:t>1847</a:t>
            </a:r>
            <a:endParaRPr lang="ru-RU" dirty="0">
              <a:solidFill>
                <a:schemeClr val="tx1"/>
              </a:solidFill>
            </a:endParaRPr>
          </a:p>
        </p:txBody>
      </p:sp>
      <p:sp>
        <p:nvSpPr>
          <p:cNvPr id="5" name="Rectangle 4">
            <a:extLst>
              <a:ext uri="{FF2B5EF4-FFF2-40B4-BE49-F238E27FC236}">
                <a16:creationId xmlns="" xmlns:a16="http://schemas.microsoft.com/office/drawing/2014/main" id="{03191941-3BBA-4F25-A2C2-7B0AE1415389}"/>
              </a:ext>
            </a:extLst>
          </p:cNvPr>
          <p:cNvSpPr/>
          <p:nvPr/>
        </p:nvSpPr>
        <p:spPr>
          <a:xfrm>
            <a:off x="10612416" y="6301519"/>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ru-RU" dirty="0">
                <a:solidFill>
                  <a:schemeClr val="tx1"/>
                </a:solidFill>
              </a:rPr>
              <a:t>Сейчас</a:t>
            </a:r>
          </a:p>
        </p:txBody>
      </p:sp>
      <p:pic>
        <p:nvPicPr>
          <p:cNvPr id="14340" name="Picture 4" descr="https://avatars.mds.yandex.net/get-zen_doc/941737/pub_5e0f199a43863f00b1a60d6d_5e0f1bc85d636200b185edac/scale_1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311" y="1923685"/>
            <a:ext cx="6142436" cy="421780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 xmlns:a16="http://schemas.microsoft.com/office/drawing/2014/main" id="{91182B1A-F0A1-498C-A15F-A012F1DC0610}"/>
              </a:ext>
            </a:extLst>
          </p:cNvPr>
          <p:cNvSpPr>
            <a:spLocks noGrp="1"/>
          </p:cNvSpPr>
          <p:nvPr>
            <p:ph type="title"/>
          </p:nvPr>
        </p:nvSpPr>
        <p:spPr>
          <a:xfrm>
            <a:off x="1082556" y="501326"/>
            <a:ext cx="10427862" cy="1263191"/>
          </a:xfrm>
        </p:spPr>
        <p:txBody>
          <a:bodyPr>
            <a:normAutofit/>
          </a:bodyPr>
          <a:lstStyle/>
          <a:p>
            <a:pPr algn="ctr"/>
            <a:r>
              <a:rPr lang="ru-RU" sz="3600" b="1" dirty="0" smtClean="0">
                <a:latin typeface="Tahoma" panose="020B0604030504040204" pitchFamily="34" charset="0"/>
                <a:ea typeface="Tahoma" panose="020B0604030504040204" pitchFamily="34" charset="0"/>
                <a:cs typeface="Tahoma" panose="020B0604030504040204" pitchFamily="34" charset="0"/>
              </a:rPr>
              <a:t>Рождество в Российской империи</a:t>
            </a:r>
            <a:endParaRPr lang="ru-RU" sz="3600" b="1" dirty="0">
              <a:latin typeface="Tahoma" panose="020B0604030504040204" pitchFamily="34" charset="0"/>
              <a:ea typeface="Tahoma" panose="020B0604030504040204" pitchFamily="34" charset="0"/>
              <a:cs typeface="Tahoma" panose="020B0604030504040204" pitchFamily="34" charset="0"/>
            </a:endParaRPr>
          </a:p>
        </p:txBody>
      </p:sp>
      <p:pic>
        <p:nvPicPr>
          <p:cNvPr id="10" name="Рисунок 9"/>
          <p:cNvPicPr>
            <a:picLocks noChangeAspect="1"/>
          </p:cNvPicPr>
          <p:nvPr/>
        </p:nvPicPr>
        <p:blipFill>
          <a:blip r:embed="rId3"/>
          <a:stretch>
            <a:fillRect/>
          </a:stretch>
        </p:blipFill>
        <p:spPr>
          <a:xfrm rot="21068009">
            <a:off x="190733" y="-45982"/>
            <a:ext cx="1178727" cy="1570547"/>
          </a:xfrm>
          <a:prstGeom prst="rect">
            <a:avLst/>
          </a:prstGeom>
        </p:spPr>
      </p:pic>
    </p:spTree>
    <p:extLst>
      <p:ext uri="{BB962C8B-B14F-4D97-AF65-F5344CB8AC3E}">
        <p14:creationId xmlns:p14="http://schemas.microsoft.com/office/powerpoint/2010/main" val="31964128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82E98D0-7795-4198-BD76-1CD635F533DF}"/>
              </a:ext>
            </a:extLst>
          </p:cNvPr>
          <p:cNvSpPr>
            <a:spLocks noGrp="1"/>
          </p:cNvSpPr>
          <p:nvPr>
            <p:ph idx="1"/>
          </p:nvPr>
        </p:nvSpPr>
        <p:spPr>
          <a:xfrm>
            <a:off x="8215952" y="2045110"/>
            <a:ext cx="3490380" cy="3470787"/>
          </a:xfrm>
        </p:spPr>
        <p:txBody>
          <a:bodyPr>
            <a:noAutofit/>
          </a:bodyPr>
          <a:lstStyle/>
          <a:p>
            <a:pPr marL="0" indent="0">
              <a:buNone/>
            </a:pPr>
            <a:r>
              <a:rPr lang="ru-RU" sz="2400" dirty="0">
                <a:latin typeface="Tahoma" panose="020B0604030504040204" pitchFamily="34" charset="0"/>
                <a:ea typeface="Tahoma" panose="020B0604030504040204" pitchFamily="34" charset="0"/>
                <a:cs typeface="Tahoma" panose="020B0604030504040204" pitchFamily="34" charset="0"/>
              </a:rPr>
              <a:t>В новом Советском государстве все было по-новому — и будни, и праздники. Чтобы отвлечь народ от церковного празднования </a:t>
            </a:r>
            <a:r>
              <a:rPr lang="ru-RU" sz="2400" dirty="0" smtClean="0">
                <a:latin typeface="Tahoma" panose="020B0604030504040204" pitchFamily="34" charset="0"/>
                <a:ea typeface="Tahoma" panose="020B0604030504040204" pitchFamily="34" charset="0"/>
                <a:cs typeface="Tahoma" panose="020B0604030504040204" pitchFamily="34" charset="0"/>
              </a:rPr>
              <a:t>устраивали </a:t>
            </a:r>
            <a:r>
              <a:rPr lang="ru-RU" sz="2400" dirty="0">
                <a:latin typeface="Tahoma" panose="020B0604030504040204" pitchFamily="34" charset="0"/>
                <a:ea typeface="Tahoma" panose="020B0604030504040204" pitchFamily="34" charset="0"/>
                <a:cs typeface="Tahoma" panose="020B0604030504040204" pitchFamily="34" charset="0"/>
              </a:rPr>
              <a:t>«комсомольское рождество</a:t>
            </a:r>
            <a:r>
              <a:rPr lang="ru-RU" sz="2400" dirty="0" smtClean="0">
                <a:latin typeface="Tahoma" panose="020B0604030504040204" pitchFamily="34" charset="0"/>
                <a:ea typeface="Tahoma" panose="020B0604030504040204" pitchFamily="34" charset="0"/>
                <a:cs typeface="Tahoma" panose="020B0604030504040204" pitchFamily="34" charset="0"/>
              </a:rPr>
              <a:t>»</a:t>
            </a:r>
            <a:endParaRPr lang="ru-RU" sz="2400"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 xmlns:a16="http://schemas.microsoft.com/office/drawing/2014/main" id="{6E452E20-9998-4672-9897-01C255B9B7D2}"/>
              </a:ext>
            </a:extLst>
          </p:cNvPr>
          <p:cNvSpPr/>
          <p:nvPr/>
        </p:nvSpPr>
        <p:spPr>
          <a:xfrm>
            <a:off x="263579" y="6365500"/>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es-AR" dirty="0">
                <a:solidFill>
                  <a:schemeClr val="tx1"/>
                </a:solidFill>
              </a:rPr>
              <a:t>1847</a:t>
            </a:r>
            <a:endParaRPr lang="ru-RU" dirty="0">
              <a:solidFill>
                <a:schemeClr val="tx1"/>
              </a:solidFill>
            </a:endParaRPr>
          </a:p>
        </p:txBody>
      </p:sp>
      <p:sp>
        <p:nvSpPr>
          <p:cNvPr id="5" name="Rectangle 4">
            <a:extLst>
              <a:ext uri="{FF2B5EF4-FFF2-40B4-BE49-F238E27FC236}">
                <a16:creationId xmlns="" xmlns:a16="http://schemas.microsoft.com/office/drawing/2014/main" id="{03191941-3BBA-4F25-A2C2-7B0AE1415389}"/>
              </a:ext>
            </a:extLst>
          </p:cNvPr>
          <p:cNvSpPr/>
          <p:nvPr/>
        </p:nvSpPr>
        <p:spPr>
          <a:xfrm>
            <a:off x="10762540" y="6301519"/>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ru-RU" dirty="0">
                <a:solidFill>
                  <a:schemeClr val="tx1"/>
                </a:solidFill>
              </a:rPr>
              <a:t>Сейчас</a:t>
            </a:r>
          </a:p>
        </p:txBody>
      </p:sp>
      <p:pic>
        <p:nvPicPr>
          <p:cNvPr id="15364" name="Picture 4" descr="https://b1.culture.ru/c/6227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6107" y="1879330"/>
            <a:ext cx="6512796" cy="448617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 xmlns:a16="http://schemas.microsoft.com/office/drawing/2014/main" id="{91182B1A-F0A1-498C-A15F-A012F1DC0610}"/>
              </a:ext>
            </a:extLst>
          </p:cNvPr>
          <p:cNvSpPr>
            <a:spLocks noGrp="1"/>
          </p:cNvSpPr>
          <p:nvPr>
            <p:ph type="title"/>
          </p:nvPr>
        </p:nvSpPr>
        <p:spPr>
          <a:xfrm>
            <a:off x="1082556" y="501326"/>
            <a:ext cx="10427862" cy="1263191"/>
          </a:xfrm>
        </p:spPr>
        <p:txBody>
          <a:bodyPr>
            <a:normAutofit/>
          </a:bodyPr>
          <a:lstStyle/>
          <a:p>
            <a:pPr algn="ctr"/>
            <a:r>
              <a:rPr lang="ru-RU" sz="3600" b="1" dirty="0">
                <a:latin typeface="Tahoma" panose="020B0604030504040204" pitchFamily="34" charset="0"/>
                <a:ea typeface="Tahoma" panose="020B0604030504040204" pitchFamily="34" charset="0"/>
                <a:cs typeface="Tahoma" panose="020B0604030504040204" pitchFamily="34" charset="0"/>
              </a:rPr>
              <a:t>Рождество в Советской России</a:t>
            </a:r>
            <a:endParaRPr lang="ru-RU" sz="3600" b="1" dirty="0">
              <a:latin typeface="Tahoma" panose="020B0604030504040204" pitchFamily="34" charset="0"/>
              <a:ea typeface="Tahoma" panose="020B0604030504040204" pitchFamily="34" charset="0"/>
              <a:cs typeface="Tahoma" panose="020B0604030504040204" pitchFamily="34" charset="0"/>
            </a:endParaRPr>
          </a:p>
        </p:txBody>
      </p:sp>
      <p:pic>
        <p:nvPicPr>
          <p:cNvPr id="10" name="Рисунок 9"/>
          <p:cNvPicPr>
            <a:picLocks noChangeAspect="1"/>
          </p:cNvPicPr>
          <p:nvPr/>
        </p:nvPicPr>
        <p:blipFill>
          <a:blip r:embed="rId3"/>
          <a:stretch>
            <a:fillRect/>
          </a:stretch>
        </p:blipFill>
        <p:spPr>
          <a:xfrm rot="21068009">
            <a:off x="113994" y="-45983"/>
            <a:ext cx="1178727" cy="1570547"/>
          </a:xfrm>
          <a:prstGeom prst="rect">
            <a:avLst/>
          </a:prstGeom>
        </p:spPr>
      </p:pic>
    </p:spTree>
    <p:extLst>
      <p:ext uri="{BB962C8B-B14F-4D97-AF65-F5344CB8AC3E}">
        <p14:creationId xmlns:p14="http://schemas.microsoft.com/office/powerpoint/2010/main" val="17469729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76400"/>
            <a:ext cx="7772400" cy="2914650"/>
          </a:xfrm>
        </p:spPr>
        <p:txBody>
          <a:bodyPr>
            <a:normAutofit/>
          </a:bodyPr>
          <a:lstStyle/>
          <a:p>
            <a:r>
              <a:rPr lang="ru-RU" sz="7000" b="1" dirty="0" smtClean="0"/>
              <a:t>РОССИЯ</a:t>
            </a:r>
            <a:endParaRPr lang="en-US" sz="7000" b="1" dirty="0"/>
          </a:p>
        </p:txBody>
      </p:sp>
      <p:sp>
        <p:nvSpPr>
          <p:cNvPr id="5" name="Subtitle 4"/>
          <p:cNvSpPr>
            <a:spLocks noGrp="1"/>
          </p:cNvSpPr>
          <p:nvPr>
            <p:ph type="subTitle" idx="1"/>
          </p:nvPr>
        </p:nvSpPr>
        <p:spPr>
          <a:xfrm>
            <a:off x="10363200" y="6849662"/>
            <a:ext cx="76200" cy="45719"/>
          </a:xfrm>
        </p:spPr>
        <p:txBody>
          <a:bodyPr>
            <a:normAutofit fontScale="25000" lnSpcReduction="20000"/>
          </a:bodyPr>
          <a:lstStyle/>
          <a:p>
            <a:endParaRPr lang="en-US"/>
          </a:p>
        </p:txBody>
      </p:sp>
      <p:pic>
        <p:nvPicPr>
          <p:cNvPr id="6" name="Рисунок 5"/>
          <p:cNvPicPr>
            <a:picLocks noChangeAspect="1"/>
          </p:cNvPicPr>
          <p:nvPr/>
        </p:nvPicPr>
        <p:blipFill>
          <a:blip r:embed="rId2"/>
          <a:stretch>
            <a:fillRect/>
          </a:stretch>
        </p:blipFill>
        <p:spPr>
          <a:xfrm rot="21068009">
            <a:off x="524035" y="1531155"/>
            <a:ext cx="3523931" cy="4695319"/>
          </a:xfrm>
          <a:prstGeom prst="rect">
            <a:avLst/>
          </a:prstGeom>
        </p:spPr>
      </p:pic>
    </p:spTree>
    <p:extLst>
      <p:ext uri="{BB962C8B-B14F-4D97-AF65-F5344CB8AC3E}">
        <p14:creationId xmlns:p14="http://schemas.microsoft.com/office/powerpoint/2010/main" val="34213472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82E98D0-7795-4198-BD76-1CD635F533DF}"/>
              </a:ext>
            </a:extLst>
          </p:cNvPr>
          <p:cNvSpPr>
            <a:spLocks noGrp="1"/>
          </p:cNvSpPr>
          <p:nvPr>
            <p:ph idx="1"/>
          </p:nvPr>
        </p:nvSpPr>
        <p:spPr>
          <a:xfrm>
            <a:off x="7042245" y="2351231"/>
            <a:ext cx="4675029" cy="3696929"/>
          </a:xfrm>
        </p:spPr>
        <p:txBody>
          <a:bodyPr>
            <a:noAutofit/>
          </a:bodyPr>
          <a:lstStyle/>
          <a:p>
            <a:pPr marL="0" indent="0">
              <a:buNone/>
            </a:pPr>
            <a:r>
              <a:rPr lang="ru-RU" sz="2400" dirty="0" smtClean="0">
                <a:latin typeface="Tahoma" panose="020B0604030504040204" pitchFamily="34" charset="0"/>
                <a:ea typeface="Tahoma" panose="020B0604030504040204" pitchFamily="34" charset="0"/>
                <a:cs typeface="Tahoma" panose="020B0604030504040204" pitchFamily="34" charset="0"/>
              </a:rPr>
              <a:t>Главными </a:t>
            </a:r>
            <a:r>
              <a:rPr lang="ru-RU" sz="2400" dirty="0">
                <a:latin typeface="Tahoma" panose="020B0604030504040204" pitchFamily="34" charset="0"/>
                <a:ea typeface="Tahoma" panose="020B0604030504040204" pitchFamily="34" charset="0"/>
                <a:cs typeface="Tahoma" panose="020B0604030504040204" pitchFamily="34" charset="0"/>
              </a:rPr>
              <a:t>мероприятиями были «безбожные карнавалы», «красные коляды» и просветительские беседы.</a:t>
            </a:r>
          </a:p>
        </p:txBody>
      </p:sp>
      <p:sp>
        <p:nvSpPr>
          <p:cNvPr id="4" name="Rectangle 3">
            <a:extLst>
              <a:ext uri="{FF2B5EF4-FFF2-40B4-BE49-F238E27FC236}">
                <a16:creationId xmlns="" xmlns:a16="http://schemas.microsoft.com/office/drawing/2014/main" id="{6E452E20-9998-4672-9897-01C255B9B7D2}"/>
              </a:ext>
            </a:extLst>
          </p:cNvPr>
          <p:cNvSpPr/>
          <p:nvPr/>
        </p:nvSpPr>
        <p:spPr>
          <a:xfrm>
            <a:off x="222352" y="6303893"/>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es-AR" dirty="0">
                <a:solidFill>
                  <a:schemeClr val="tx1"/>
                </a:solidFill>
              </a:rPr>
              <a:t>1847</a:t>
            </a:r>
            <a:endParaRPr lang="ru-RU" dirty="0">
              <a:solidFill>
                <a:schemeClr val="tx1"/>
              </a:solidFill>
            </a:endParaRPr>
          </a:p>
        </p:txBody>
      </p:sp>
      <p:sp>
        <p:nvSpPr>
          <p:cNvPr id="5" name="Rectangle 4">
            <a:extLst>
              <a:ext uri="{FF2B5EF4-FFF2-40B4-BE49-F238E27FC236}">
                <a16:creationId xmlns="" xmlns:a16="http://schemas.microsoft.com/office/drawing/2014/main" id="{03191941-3BBA-4F25-A2C2-7B0AE1415389}"/>
              </a:ext>
            </a:extLst>
          </p:cNvPr>
          <p:cNvSpPr/>
          <p:nvPr/>
        </p:nvSpPr>
        <p:spPr>
          <a:xfrm>
            <a:off x="10721597" y="6287872"/>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ru-RU" dirty="0">
                <a:solidFill>
                  <a:schemeClr val="tx1"/>
                </a:solidFill>
              </a:rPr>
              <a:t>Сейчас</a:t>
            </a:r>
          </a:p>
        </p:txBody>
      </p:sp>
      <p:pic>
        <p:nvPicPr>
          <p:cNvPr id="15362" name="Picture 2" descr="https://pp.userapi.com/c638927/v638927507/22b4e/lEOW3MAOuU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9177" y="1889984"/>
            <a:ext cx="4019023" cy="476674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 xmlns:a16="http://schemas.microsoft.com/office/drawing/2014/main" id="{91182B1A-F0A1-498C-A15F-A012F1DC0610}"/>
              </a:ext>
            </a:extLst>
          </p:cNvPr>
          <p:cNvSpPr>
            <a:spLocks noGrp="1"/>
          </p:cNvSpPr>
          <p:nvPr>
            <p:ph type="title"/>
          </p:nvPr>
        </p:nvSpPr>
        <p:spPr>
          <a:xfrm>
            <a:off x="1082556" y="501326"/>
            <a:ext cx="10427862" cy="1263191"/>
          </a:xfrm>
        </p:spPr>
        <p:txBody>
          <a:bodyPr>
            <a:normAutofit/>
          </a:bodyPr>
          <a:lstStyle/>
          <a:p>
            <a:pPr algn="ctr"/>
            <a:r>
              <a:rPr lang="ru-RU" sz="3600" b="1" dirty="0">
                <a:latin typeface="Tahoma" panose="020B0604030504040204" pitchFamily="34" charset="0"/>
                <a:ea typeface="Tahoma" panose="020B0604030504040204" pitchFamily="34" charset="0"/>
                <a:cs typeface="Tahoma" panose="020B0604030504040204" pitchFamily="34" charset="0"/>
              </a:rPr>
              <a:t>Рождество в Советской России</a:t>
            </a:r>
            <a:endParaRPr lang="ru-RU" sz="3600" b="1" dirty="0">
              <a:latin typeface="Tahoma" panose="020B0604030504040204" pitchFamily="34" charset="0"/>
              <a:ea typeface="Tahoma" panose="020B0604030504040204" pitchFamily="34" charset="0"/>
              <a:cs typeface="Tahoma" panose="020B0604030504040204" pitchFamily="34" charset="0"/>
            </a:endParaRPr>
          </a:p>
        </p:txBody>
      </p:sp>
      <p:pic>
        <p:nvPicPr>
          <p:cNvPr id="10" name="Рисунок 9"/>
          <p:cNvPicPr>
            <a:picLocks noChangeAspect="1"/>
          </p:cNvPicPr>
          <p:nvPr/>
        </p:nvPicPr>
        <p:blipFill>
          <a:blip r:embed="rId3"/>
          <a:stretch>
            <a:fillRect/>
          </a:stretch>
        </p:blipFill>
        <p:spPr>
          <a:xfrm rot="21068009">
            <a:off x="336345" y="3386"/>
            <a:ext cx="1178727" cy="1570547"/>
          </a:xfrm>
          <a:prstGeom prst="rect">
            <a:avLst/>
          </a:prstGeom>
        </p:spPr>
      </p:pic>
    </p:spTree>
    <p:extLst>
      <p:ext uri="{BB962C8B-B14F-4D97-AF65-F5344CB8AC3E}">
        <p14:creationId xmlns:p14="http://schemas.microsoft.com/office/powerpoint/2010/main" val="19313495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82E98D0-7795-4198-BD76-1CD635F533DF}"/>
              </a:ext>
            </a:extLst>
          </p:cNvPr>
          <p:cNvSpPr>
            <a:spLocks noGrp="1"/>
          </p:cNvSpPr>
          <p:nvPr>
            <p:ph idx="1"/>
          </p:nvPr>
        </p:nvSpPr>
        <p:spPr>
          <a:xfrm>
            <a:off x="1534007" y="1930062"/>
            <a:ext cx="9976411" cy="1987091"/>
          </a:xfrm>
        </p:spPr>
        <p:txBody>
          <a:bodyPr>
            <a:noAutofit/>
          </a:bodyPr>
          <a:lstStyle/>
          <a:p>
            <a:pPr marL="0" indent="0" algn="ctr">
              <a:buNone/>
            </a:pPr>
            <a:r>
              <a:rPr lang="ru-RU" sz="2400" dirty="0">
                <a:latin typeface="Tahoma" panose="020B0604030504040204" pitchFamily="34" charset="0"/>
                <a:ea typeface="Tahoma" panose="020B0604030504040204" pitchFamily="34" charset="0"/>
                <a:cs typeface="Tahoma" panose="020B0604030504040204" pitchFamily="34" charset="0"/>
              </a:rPr>
              <a:t>Официальная история Рождества в Советской России закончилась в 1929 году, когда оно перестало быть выходным днем</a:t>
            </a:r>
            <a:r>
              <a:rPr lang="ru-RU" sz="2400" dirty="0"/>
              <a:t>.</a:t>
            </a:r>
            <a:endParaRPr lang="ru-RU" sz="2400"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 xmlns:a16="http://schemas.microsoft.com/office/drawing/2014/main" id="{6E452E20-9998-4672-9897-01C255B9B7D2}"/>
              </a:ext>
            </a:extLst>
          </p:cNvPr>
          <p:cNvSpPr/>
          <p:nvPr/>
        </p:nvSpPr>
        <p:spPr>
          <a:xfrm>
            <a:off x="176448" y="6301519"/>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es-AR" dirty="0">
                <a:solidFill>
                  <a:schemeClr val="tx1"/>
                </a:solidFill>
              </a:rPr>
              <a:t>1847</a:t>
            </a:r>
            <a:endParaRPr lang="ru-RU" dirty="0">
              <a:solidFill>
                <a:schemeClr val="tx1"/>
              </a:solidFill>
            </a:endParaRPr>
          </a:p>
        </p:txBody>
      </p:sp>
      <p:sp>
        <p:nvSpPr>
          <p:cNvPr id="5" name="Rectangle 4">
            <a:extLst>
              <a:ext uri="{FF2B5EF4-FFF2-40B4-BE49-F238E27FC236}">
                <a16:creationId xmlns="" xmlns:a16="http://schemas.microsoft.com/office/drawing/2014/main" id="{03191941-3BBA-4F25-A2C2-7B0AE1415389}"/>
              </a:ext>
            </a:extLst>
          </p:cNvPr>
          <p:cNvSpPr/>
          <p:nvPr/>
        </p:nvSpPr>
        <p:spPr>
          <a:xfrm>
            <a:off x="10776188" y="6301519"/>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ru-RU" dirty="0">
                <a:solidFill>
                  <a:schemeClr val="tx1"/>
                </a:solidFill>
              </a:rPr>
              <a:t>Сейчас</a:t>
            </a:r>
          </a:p>
        </p:txBody>
      </p:sp>
      <p:pic>
        <p:nvPicPr>
          <p:cNvPr id="16386" name="Picture 2" descr="https://b1.culture.ru/c/6227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4007" y="2690731"/>
            <a:ext cx="9165890" cy="3963628"/>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 xmlns:a16="http://schemas.microsoft.com/office/drawing/2014/main" id="{91182B1A-F0A1-498C-A15F-A012F1DC0610}"/>
              </a:ext>
            </a:extLst>
          </p:cNvPr>
          <p:cNvSpPr>
            <a:spLocks noGrp="1"/>
          </p:cNvSpPr>
          <p:nvPr>
            <p:ph type="title"/>
          </p:nvPr>
        </p:nvSpPr>
        <p:spPr>
          <a:xfrm>
            <a:off x="1082556" y="501326"/>
            <a:ext cx="10427862" cy="1263191"/>
          </a:xfrm>
        </p:spPr>
        <p:txBody>
          <a:bodyPr>
            <a:normAutofit/>
          </a:bodyPr>
          <a:lstStyle/>
          <a:p>
            <a:pPr algn="ctr"/>
            <a:r>
              <a:rPr lang="ru-RU" sz="3600" b="1" dirty="0">
                <a:latin typeface="Tahoma" panose="020B0604030504040204" pitchFamily="34" charset="0"/>
                <a:ea typeface="Tahoma" panose="020B0604030504040204" pitchFamily="34" charset="0"/>
                <a:cs typeface="Tahoma" panose="020B0604030504040204" pitchFamily="34" charset="0"/>
              </a:rPr>
              <a:t>Рождество в Советской России</a:t>
            </a:r>
            <a:endParaRPr lang="ru-RU" sz="3600" b="1" dirty="0">
              <a:latin typeface="Tahoma" panose="020B0604030504040204" pitchFamily="34" charset="0"/>
              <a:ea typeface="Tahoma" panose="020B0604030504040204" pitchFamily="34" charset="0"/>
              <a:cs typeface="Tahoma" panose="020B0604030504040204" pitchFamily="34" charset="0"/>
            </a:endParaRPr>
          </a:p>
        </p:txBody>
      </p:sp>
      <p:pic>
        <p:nvPicPr>
          <p:cNvPr id="10" name="Рисунок 9"/>
          <p:cNvPicPr>
            <a:picLocks noChangeAspect="1"/>
          </p:cNvPicPr>
          <p:nvPr/>
        </p:nvPicPr>
        <p:blipFill>
          <a:blip r:embed="rId3"/>
          <a:stretch>
            <a:fillRect/>
          </a:stretch>
        </p:blipFill>
        <p:spPr>
          <a:xfrm rot="21068009">
            <a:off x="113993" y="-59629"/>
            <a:ext cx="1178727" cy="1570547"/>
          </a:xfrm>
          <a:prstGeom prst="rect">
            <a:avLst/>
          </a:prstGeom>
        </p:spPr>
      </p:pic>
    </p:spTree>
    <p:extLst>
      <p:ext uri="{BB962C8B-B14F-4D97-AF65-F5344CB8AC3E}">
        <p14:creationId xmlns:p14="http://schemas.microsoft.com/office/powerpoint/2010/main" val="34562734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76400"/>
            <a:ext cx="7772400" cy="2914650"/>
          </a:xfrm>
        </p:spPr>
        <p:txBody>
          <a:bodyPr>
            <a:normAutofit/>
          </a:bodyPr>
          <a:lstStyle/>
          <a:p>
            <a:r>
              <a:rPr lang="ru-RU" sz="7000" b="1" dirty="0" smtClean="0"/>
              <a:t>ЕГИПЕТ</a:t>
            </a:r>
            <a:endParaRPr lang="en-US" sz="7000" b="1" dirty="0"/>
          </a:p>
        </p:txBody>
      </p:sp>
      <p:sp>
        <p:nvSpPr>
          <p:cNvPr id="5" name="Subtitle 4"/>
          <p:cNvSpPr>
            <a:spLocks noGrp="1"/>
          </p:cNvSpPr>
          <p:nvPr>
            <p:ph type="subTitle" idx="1"/>
          </p:nvPr>
        </p:nvSpPr>
        <p:spPr>
          <a:xfrm>
            <a:off x="10363200" y="6849662"/>
            <a:ext cx="76200" cy="45719"/>
          </a:xfrm>
        </p:spPr>
        <p:txBody>
          <a:bodyPr>
            <a:normAutofit fontScale="25000" lnSpcReduction="20000"/>
          </a:bodyPr>
          <a:lstStyle/>
          <a:p>
            <a:endParaRPr lang="en-US"/>
          </a:p>
        </p:txBody>
      </p:sp>
      <p:pic>
        <p:nvPicPr>
          <p:cNvPr id="3" name="Рисунок 2"/>
          <p:cNvPicPr>
            <a:picLocks noChangeAspect="1"/>
          </p:cNvPicPr>
          <p:nvPr/>
        </p:nvPicPr>
        <p:blipFill>
          <a:blip r:embed="rId2"/>
          <a:stretch>
            <a:fillRect/>
          </a:stretch>
        </p:blipFill>
        <p:spPr>
          <a:xfrm rot="20970887">
            <a:off x="595554" y="1705970"/>
            <a:ext cx="3217117" cy="4428699"/>
          </a:xfrm>
          <a:prstGeom prst="rect">
            <a:avLst/>
          </a:prstGeom>
        </p:spPr>
      </p:pic>
    </p:spTree>
    <p:extLst>
      <p:ext uri="{BB962C8B-B14F-4D97-AF65-F5344CB8AC3E}">
        <p14:creationId xmlns:p14="http://schemas.microsoft.com/office/powerpoint/2010/main" val="6686441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ru-RU" b="1" dirty="0" err="1">
                <a:latin typeface="Tahoma" panose="020B0604030504040204" pitchFamily="34" charset="0"/>
                <a:ea typeface="Tahoma" panose="020B0604030504040204" pitchFamily="34" charset="0"/>
                <a:cs typeface="Tahoma" panose="020B0604030504040204" pitchFamily="34" charset="0"/>
              </a:rPr>
              <a:t>Шамм</a:t>
            </a:r>
            <a:r>
              <a:rPr lang="ru-RU" dirty="0">
                <a:latin typeface="Tahoma" panose="020B0604030504040204" pitchFamily="34" charset="0"/>
                <a:ea typeface="Tahoma" panose="020B0604030504040204" pitchFamily="34" charset="0"/>
                <a:cs typeface="Tahoma" panose="020B0604030504040204" pitchFamily="34" charset="0"/>
              </a:rPr>
              <a:t> </a:t>
            </a:r>
            <a:r>
              <a:rPr lang="ru-RU" b="1" dirty="0" smtClean="0">
                <a:latin typeface="Tahoma" panose="020B0604030504040204" pitchFamily="34" charset="0"/>
                <a:ea typeface="Tahoma" panose="020B0604030504040204" pitchFamily="34" charset="0"/>
                <a:cs typeface="Tahoma" panose="020B0604030504040204" pitchFamily="34" charset="0"/>
              </a:rPr>
              <a:t>эль-</a:t>
            </a:r>
            <a:r>
              <a:rPr lang="ru-RU" b="1" dirty="0" err="1" smtClean="0">
                <a:latin typeface="Tahoma" panose="020B0604030504040204" pitchFamily="34" charset="0"/>
                <a:ea typeface="Tahoma" panose="020B0604030504040204" pitchFamily="34" charset="0"/>
                <a:cs typeface="Tahoma" panose="020B0604030504040204" pitchFamily="34" charset="0"/>
              </a:rPr>
              <a:t>нессим</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2117908" y="2148157"/>
            <a:ext cx="8721471" cy="4206240"/>
          </a:xfrm>
        </p:spPr>
        <p:txBody>
          <a:bodyPr>
            <a:normAutofit/>
          </a:bodyPr>
          <a:lstStyle/>
          <a:p>
            <a:pPr lvl="1" algn="ctr">
              <a:buFont typeface="Arial" panose="020B0604020202020204" pitchFamily="34" charset="0"/>
              <a:buChar char="•"/>
            </a:pPr>
            <a:r>
              <a:rPr lang="ru-RU" sz="3200" dirty="0">
                <a:latin typeface="Tahoma" panose="020B0604030504040204" pitchFamily="34" charset="0"/>
                <a:ea typeface="Tahoma" panose="020B0604030504040204" pitchFamily="34" charset="0"/>
                <a:cs typeface="Tahoma" panose="020B0604030504040204" pitchFamily="34" charset="0"/>
              </a:rPr>
              <a:t>Это национальный праздник Египта, знаменующий начало весны</a:t>
            </a:r>
            <a:endParaRPr lang="en-US" sz="3200" dirty="0">
              <a:latin typeface="Tahoma" panose="020B0604030504040204" pitchFamily="34" charset="0"/>
              <a:ea typeface="Tahoma" panose="020B0604030504040204" pitchFamily="34" charset="0"/>
              <a:cs typeface="Tahoma" panose="020B0604030504040204" pitchFamily="34" charset="0"/>
            </a:endParaRPr>
          </a:p>
          <a:p>
            <a:pPr lvl="1" algn="ctr">
              <a:buFont typeface="Arial" panose="020B0604020202020204" pitchFamily="34" charset="0"/>
              <a:buChar char="•"/>
            </a:pPr>
            <a:r>
              <a:rPr lang="ru-RU" sz="3200" dirty="0">
                <a:latin typeface="Tahoma" panose="020B0604030504040204" pitchFamily="34" charset="0"/>
                <a:ea typeface="Tahoma" panose="020B0604030504040204" pitchFamily="34" charset="0"/>
                <a:cs typeface="Tahoma" panose="020B0604030504040204" pitchFamily="34" charset="0"/>
              </a:rPr>
              <a:t>Он всегда выпадает на следующий день после восточно-христианской Пасхи.</a:t>
            </a:r>
            <a:endParaRPr lang="en-US" sz="3200" dirty="0">
              <a:latin typeface="Tahoma" panose="020B0604030504040204" pitchFamily="34" charset="0"/>
              <a:ea typeface="Tahoma" panose="020B0604030504040204" pitchFamily="34" charset="0"/>
              <a:cs typeface="Tahoma" panose="020B0604030504040204" pitchFamily="34" charset="0"/>
            </a:endParaRPr>
          </a:p>
          <a:p>
            <a:pPr lvl="1" algn="ctr">
              <a:buFont typeface="Arial" panose="020B0604020202020204" pitchFamily="34" charset="0"/>
              <a:buChar char="•"/>
            </a:pPr>
            <a:r>
              <a:rPr lang="ru-RU" sz="3200" dirty="0">
                <a:latin typeface="Tahoma" panose="020B0604030504040204" pitchFamily="34" charset="0"/>
                <a:ea typeface="Tahoma" panose="020B0604030504040204" pitchFamily="34" charset="0"/>
                <a:cs typeface="Tahoma" panose="020B0604030504040204" pitchFamily="34" charset="0"/>
              </a:rPr>
              <a:t>Он считается национальным, а не религиозным праздником.</a:t>
            </a:r>
            <a:endParaRPr lang="en-US" sz="3200" dirty="0">
              <a:latin typeface="Tahoma" panose="020B0604030504040204" pitchFamily="34" charset="0"/>
              <a:ea typeface="Tahoma" panose="020B0604030504040204" pitchFamily="34" charset="0"/>
              <a:cs typeface="Tahoma" panose="020B0604030504040204" pitchFamily="34" charset="0"/>
            </a:endParaRPr>
          </a:p>
          <a:p>
            <a:pPr marL="457200" lvl="1" indent="0" algn="ctr">
              <a:buNone/>
            </a:pP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p:cNvPicPr>
            <a:picLocks noChangeAspect="1"/>
          </p:cNvPicPr>
          <p:nvPr/>
        </p:nvPicPr>
        <p:blipFill>
          <a:blip r:embed="rId2"/>
          <a:stretch>
            <a:fillRect/>
          </a:stretch>
        </p:blipFill>
        <p:spPr>
          <a:xfrm rot="20970887">
            <a:off x="338053" y="-48949"/>
            <a:ext cx="1246955" cy="1716564"/>
          </a:xfrm>
          <a:prstGeom prst="rect">
            <a:avLst/>
          </a:prstGeom>
        </p:spPr>
      </p:pic>
    </p:spTree>
    <p:extLst>
      <p:ext uri="{BB962C8B-B14F-4D97-AF65-F5344CB8AC3E}">
        <p14:creationId xmlns:p14="http://schemas.microsoft.com/office/powerpoint/2010/main" val="39956963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ru-RU" b="1" dirty="0" smtClean="0"/>
              <a:t>Как египтяне празднуют</a:t>
            </a:r>
            <a:r>
              <a:rPr lang="en-US" b="1" dirty="0" smtClean="0"/>
              <a:t> </a:t>
            </a:r>
            <a:r>
              <a:rPr lang="ru-RU" b="1" dirty="0" err="1" smtClean="0"/>
              <a:t>Шамм</a:t>
            </a:r>
            <a:r>
              <a:rPr lang="ru-RU" b="1" dirty="0" smtClean="0"/>
              <a:t> эль-</a:t>
            </a:r>
            <a:r>
              <a:rPr lang="ru-RU" b="1" dirty="0" err="1" smtClean="0"/>
              <a:t>нессим</a:t>
            </a:r>
            <a:r>
              <a:rPr lang="ru-RU" b="1" dirty="0" smtClean="0"/>
              <a:t> </a:t>
            </a:r>
            <a:endParaRPr lang="en-US" b="1" dirty="0"/>
          </a:p>
        </p:txBody>
      </p:sp>
      <p:sp>
        <p:nvSpPr>
          <p:cNvPr id="3" name="Content Placeholder 2"/>
          <p:cNvSpPr>
            <a:spLocks noGrp="1"/>
          </p:cNvSpPr>
          <p:nvPr>
            <p:ph idx="1"/>
          </p:nvPr>
        </p:nvSpPr>
        <p:spPr>
          <a:xfrm>
            <a:off x="8079474" y="2461677"/>
            <a:ext cx="3698543" cy="2942836"/>
          </a:xfrm>
        </p:spPr>
        <p:txBody>
          <a:bodyPr>
            <a:noAutofit/>
          </a:bodyPr>
          <a:lstStyle/>
          <a:p>
            <a:r>
              <a:rPr lang="ru-RU" sz="2400" dirty="0">
                <a:latin typeface="Tahoma" panose="020B0604030504040204" pitchFamily="34" charset="0"/>
                <a:ea typeface="Tahoma" panose="020B0604030504040204" pitchFamily="34" charset="0"/>
                <a:cs typeface="Tahoma" panose="020B0604030504040204" pitchFamily="34" charset="0"/>
              </a:rPr>
              <a:t>В этот день египтяне вместе со своими семьями отправляются на природу, городские парки и берут с собой традиционную еду.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http://travel-soul.ru/wp-content/uploads/2016/03/Sham-el-Nessi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674" y="1918647"/>
            <a:ext cx="7220493" cy="4741459"/>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3"/>
          <a:stretch>
            <a:fillRect/>
          </a:stretch>
        </p:blipFill>
        <p:spPr>
          <a:xfrm rot="20970887">
            <a:off x="338053" y="-48949"/>
            <a:ext cx="1246955" cy="1716564"/>
          </a:xfrm>
          <a:prstGeom prst="rect">
            <a:avLst/>
          </a:prstGeom>
        </p:spPr>
      </p:pic>
    </p:spTree>
    <p:extLst>
      <p:ext uri="{BB962C8B-B14F-4D97-AF65-F5344CB8AC3E}">
        <p14:creationId xmlns:p14="http://schemas.microsoft.com/office/powerpoint/2010/main" val="149371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7908" y="577484"/>
            <a:ext cx="8229600" cy="914400"/>
          </a:xfrm>
        </p:spPr>
        <p:txBody>
          <a:bodyPr>
            <a:normAutofit fontScale="90000"/>
          </a:bodyPr>
          <a:lstStyle/>
          <a:p>
            <a:pPr algn="ctr"/>
            <a:r>
              <a:rPr lang="ru-RU" b="1" dirty="0" smtClean="0"/>
              <a:t>Как египтяне</a:t>
            </a:r>
            <a:r>
              <a:rPr lang="en-US" b="1" dirty="0" smtClean="0"/>
              <a:t> </a:t>
            </a:r>
            <a:r>
              <a:rPr lang="ru-RU" b="1" dirty="0" smtClean="0"/>
              <a:t>празднуют </a:t>
            </a:r>
            <a:r>
              <a:rPr lang="ru-RU" b="1" dirty="0" err="1" smtClean="0"/>
              <a:t>Шамм</a:t>
            </a:r>
            <a:r>
              <a:rPr lang="ru-RU" b="1" dirty="0" smtClean="0"/>
              <a:t> эль-</a:t>
            </a:r>
            <a:r>
              <a:rPr lang="ru-RU" b="1" dirty="0" err="1" smtClean="0"/>
              <a:t>нессим</a:t>
            </a:r>
            <a:r>
              <a:rPr lang="ru-RU" b="1" dirty="0" smtClean="0"/>
              <a:t> </a:t>
            </a:r>
            <a:endParaRPr lang="en-US" b="1" dirty="0"/>
          </a:p>
        </p:txBody>
      </p:sp>
      <p:sp>
        <p:nvSpPr>
          <p:cNvPr id="3" name="Content Placeholder 2"/>
          <p:cNvSpPr>
            <a:spLocks noGrp="1"/>
          </p:cNvSpPr>
          <p:nvPr>
            <p:ph idx="1"/>
          </p:nvPr>
        </p:nvSpPr>
        <p:spPr>
          <a:xfrm>
            <a:off x="7533563" y="2237641"/>
            <a:ext cx="4353637" cy="3016748"/>
          </a:xfrm>
        </p:spPr>
        <p:txBody>
          <a:bodyPr>
            <a:normAutofit/>
          </a:bodyPr>
          <a:lstStyle/>
          <a:p>
            <a:pPr marL="0" indent="0">
              <a:buNone/>
            </a:pPr>
            <a:r>
              <a:rPr lang="ru-RU" dirty="0">
                <a:latin typeface="Tahoma" panose="020B0604030504040204" pitchFamily="34" charset="0"/>
                <a:ea typeface="Tahoma" panose="020B0604030504040204" pitchFamily="34" charset="0"/>
                <a:cs typeface="Tahoma" panose="020B0604030504040204" pitchFamily="34" charset="0"/>
              </a:rPr>
              <a:t>С древних времен жизнь людей была тесно связана с Нилом, поэтому во время "</a:t>
            </a:r>
            <a:r>
              <a:rPr lang="ru-RU" dirty="0" err="1">
                <a:latin typeface="Tahoma" panose="020B0604030504040204" pitchFamily="34" charset="0"/>
                <a:ea typeface="Tahoma" panose="020B0604030504040204" pitchFamily="34" charset="0"/>
                <a:cs typeface="Tahoma" panose="020B0604030504040204" pitchFamily="34" charset="0"/>
              </a:rPr>
              <a:t>Шамм</a:t>
            </a:r>
            <a:r>
              <a:rPr lang="ru-RU" dirty="0">
                <a:latin typeface="Tahoma" panose="020B0604030504040204" pitchFamily="34" charset="0"/>
                <a:ea typeface="Tahoma" panose="020B0604030504040204" pitchFamily="34" charset="0"/>
                <a:cs typeface="Tahoma" panose="020B0604030504040204" pitchFamily="34" charset="0"/>
              </a:rPr>
              <a:t> эль-</a:t>
            </a:r>
            <a:r>
              <a:rPr lang="ru-RU" dirty="0" err="1">
                <a:latin typeface="Tahoma" panose="020B0604030504040204" pitchFamily="34" charset="0"/>
                <a:ea typeface="Tahoma" panose="020B0604030504040204" pitchFamily="34" charset="0"/>
                <a:cs typeface="Tahoma" panose="020B0604030504040204" pitchFamily="34" charset="0"/>
              </a:rPr>
              <a:t>нессим</a:t>
            </a:r>
            <a:r>
              <a:rPr lang="ru-RU" dirty="0">
                <a:latin typeface="Tahoma" panose="020B0604030504040204" pitchFamily="34" charset="0"/>
                <a:ea typeface="Tahoma" panose="020B0604030504040204" pitchFamily="34" charset="0"/>
                <a:cs typeface="Tahoma" panose="020B0604030504040204" pitchFamily="34" charset="0"/>
              </a:rPr>
              <a:t>" многие египтяне стремятся прокатиться по этой реке. </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https://pix.avax.news/avaxnews/e2/1e/00021ee2.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921" y="1951036"/>
            <a:ext cx="6884962" cy="4681775"/>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3"/>
          <a:stretch>
            <a:fillRect/>
          </a:stretch>
        </p:blipFill>
        <p:spPr>
          <a:xfrm rot="20970887">
            <a:off x="338053" y="-48949"/>
            <a:ext cx="1246955" cy="1716564"/>
          </a:xfrm>
          <a:prstGeom prst="rect">
            <a:avLst/>
          </a:prstGeom>
        </p:spPr>
      </p:pic>
    </p:spTree>
    <p:extLst>
      <p:ext uri="{BB962C8B-B14F-4D97-AF65-F5344CB8AC3E}">
        <p14:creationId xmlns:p14="http://schemas.microsoft.com/office/powerpoint/2010/main" val="3431201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9564" y="398924"/>
            <a:ext cx="8229600" cy="1066800"/>
          </a:xfrm>
        </p:spPr>
        <p:txBody>
          <a:bodyPr>
            <a:normAutofit fontScale="90000"/>
          </a:bodyPr>
          <a:lstStyle/>
          <a:p>
            <a:pPr algn="ctr"/>
            <a:r>
              <a:rPr lang="ru-RU" b="1" dirty="0" smtClean="0"/>
              <a:t>Как египтяне</a:t>
            </a:r>
            <a:r>
              <a:rPr lang="en-US" b="1" dirty="0" smtClean="0"/>
              <a:t> </a:t>
            </a:r>
            <a:r>
              <a:rPr lang="ru-RU" b="1" dirty="0" smtClean="0"/>
              <a:t>празднуют </a:t>
            </a:r>
            <a:r>
              <a:rPr lang="ru-RU" b="1" dirty="0" err="1" smtClean="0"/>
              <a:t>Шамм</a:t>
            </a:r>
            <a:r>
              <a:rPr lang="ru-RU" b="1" dirty="0" smtClean="0"/>
              <a:t> эль-</a:t>
            </a:r>
            <a:r>
              <a:rPr lang="ru-RU" b="1" dirty="0" err="1" smtClean="0"/>
              <a:t>нессим</a:t>
            </a:r>
            <a:r>
              <a:rPr lang="ru-RU" b="1" dirty="0" smtClean="0"/>
              <a:t> </a:t>
            </a:r>
            <a:endParaRPr lang="en-US" b="1" dirty="0"/>
          </a:p>
        </p:txBody>
      </p:sp>
      <p:sp>
        <p:nvSpPr>
          <p:cNvPr id="3" name="Content Placeholder 2"/>
          <p:cNvSpPr>
            <a:spLocks noGrp="1"/>
          </p:cNvSpPr>
          <p:nvPr>
            <p:ph idx="1"/>
          </p:nvPr>
        </p:nvSpPr>
        <p:spPr>
          <a:xfrm>
            <a:off x="192272" y="1491884"/>
            <a:ext cx="11845053" cy="1551567"/>
          </a:xfrm>
        </p:spPr>
        <p:txBody>
          <a:bodyPr>
            <a:normAutofit fontScale="92500" lnSpcReduction="20000"/>
          </a:bodyPr>
          <a:lstStyle/>
          <a:p>
            <a:endParaRPr lang="ru-RU" dirty="0" smtClean="0">
              <a:latin typeface="Tahoma" panose="020B0604030504040204" pitchFamily="34" charset="0"/>
              <a:ea typeface="Tahoma" panose="020B0604030504040204" pitchFamily="34" charset="0"/>
              <a:cs typeface="Tahoma" panose="020B0604030504040204" pitchFamily="34" charset="0"/>
            </a:endParaRPr>
          </a:p>
          <a:p>
            <a:pPr algn="ctr"/>
            <a:r>
              <a:rPr lang="ru-RU" sz="3300" dirty="0">
                <a:latin typeface="Tahoma" panose="020B0604030504040204" pitchFamily="34" charset="0"/>
                <a:ea typeface="Tahoma" panose="020B0604030504040204" pitchFamily="34" charset="0"/>
                <a:cs typeface="Tahoma" panose="020B0604030504040204" pitchFamily="34" charset="0"/>
              </a:rPr>
              <a:t>Дети и взрослые окрашивают яйца различными узорами.  Это одна из традиций времен фараонов. Яйца символизируют новую жизнь и новые начинания.</a:t>
            </a:r>
            <a:endParaRPr lang="en-US" sz="3300"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descr="https://images.worldtourismgroup.com/worldtourismgroup-image/africa/470/guide-celebrating-coptic-easter-egypt-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163" y="3318457"/>
            <a:ext cx="4394579" cy="32933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095" y="3238472"/>
            <a:ext cx="5147265" cy="3453305"/>
          </a:xfrm>
          <a:prstGeom prst="rect">
            <a:avLst/>
          </a:prstGeom>
        </p:spPr>
      </p:pic>
      <p:pic>
        <p:nvPicPr>
          <p:cNvPr id="7" name="Рисунок 6"/>
          <p:cNvPicPr>
            <a:picLocks noChangeAspect="1"/>
          </p:cNvPicPr>
          <p:nvPr/>
        </p:nvPicPr>
        <p:blipFill>
          <a:blip r:embed="rId4"/>
          <a:stretch>
            <a:fillRect/>
          </a:stretch>
        </p:blipFill>
        <p:spPr>
          <a:xfrm rot="20970887">
            <a:off x="338053" y="-48949"/>
            <a:ext cx="1246955" cy="1716564"/>
          </a:xfrm>
          <a:prstGeom prst="rect">
            <a:avLst/>
          </a:prstGeom>
        </p:spPr>
      </p:pic>
    </p:spTree>
    <p:extLst>
      <p:ext uri="{BB962C8B-B14F-4D97-AF65-F5344CB8AC3E}">
        <p14:creationId xmlns:p14="http://schemas.microsoft.com/office/powerpoint/2010/main" val="2219800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99126"/>
            <a:ext cx="8229600" cy="1066800"/>
          </a:xfrm>
        </p:spPr>
        <p:txBody>
          <a:bodyPr>
            <a:normAutofit fontScale="90000"/>
          </a:bodyPr>
          <a:lstStyle/>
          <a:p>
            <a:pPr algn="ctr"/>
            <a:r>
              <a:rPr lang="ru-RU" b="1" dirty="0" smtClean="0"/>
              <a:t>Как египтяне празднуют </a:t>
            </a:r>
            <a:r>
              <a:rPr lang="ru-RU" b="1" dirty="0" err="1" smtClean="0"/>
              <a:t>Шамм</a:t>
            </a:r>
            <a:r>
              <a:rPr lang="ru-RU" b="1" dirty="0" smtClean="0"/>
              <a:t> эль-</a:t>
            </a:r>
            <a:r>
              <a:rPr lang="ru-RU" b="1" dirty="0" err="1" smtClean="0"/>
              <a:t>нессим</a:t>
            </a:r>
            <a:r>
              <a:rPr lang="ru-RU" b="1" dirty="0" smtClean="0"/>
              <a:t> </a:t>
            </a:r>
            <a:endParaRPr lang="en-US" b="1" dirty="0"/>
          </a:p>
        </p:txBody>
      </p:sp>
      <p:sp>
        <p:nvSpPr>
          <p:cNvPr id="3" name="Content Placeholder 2"/>
          <p:cNvSpPr>
            <a:spLocks noGrp="1"/>
          </p:cNvSpPr>
          <p:nvPr>
            <p:ph idx="1"/>
          </p:nvPr>
        </p:nvSpPr>
        <p:spPr>
          <a:xfrm>
            <a:off x="723331" y="1984510"/>
            <a:ext cx="10483683" cy="1143000"/>
          </a:xfrm>
        </p:spPr>
        <p:txBody>
          <a:bodyPr>
            <a:normAutofit/>
          </a:bodyPr>
          <a:lstStyle/>
          <a:p>
            <a:pPr algn="ctr"/>
            <a:r>
              <a:rPr lang="ru-RU" dirty="0" smtClean="0">
                <a:latin typeface="Tahoma" panose="020B0604030504040204" pitchFamily="34" charset="0"/>
                <a:ea typeface="Tahoma" panose="020B0604030504040204" pitchFamily="34" charset="0"/>
                <a:cs typeface="Tahoma" panose="020B0604030504040204" pitchFamily="34" charset="0"/>
              </a:rPr>
              <a:t>Египтяне навещают друг друга. Дети играют в различные игры.</a:t>
            </a:r>
            <a:endParaRPr lang="ar-EG"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smtClean="0"/>
          </a:p>
          <a:p>
            <a:endParaRPr lang="en-US" dirty="0"/>
          </a:p>
        </p:txBody>
      </p:sp>
      <p:pic>
        <p:nvPicPr>
          <p:cNvPr id="4100" name="Picture 4" descr="http://en.xfafinance.com/uploads/allimg/160503/7-1605031435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2929375"/>
            <a:ext cx="5900312" cy="39286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d3e1m60ptf1oym.cloudfront.net/0a06e916-dad5-11e3-ab07-f2b86e40979d/M526406A_xgaplu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612" y="2929375"/>
            <a:ext cx="5947143" cy="3928625"/>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4"/>
          <a:stretch>
            <a:fillRect/>
          </a:stretch>
        </p:blipFill>
        <p:spPr>
          <a:xfrm rot="20970887">
            <a:off x="338053" y="-48949"/>
            <a:ext cx="1246955" cy="1716564"/>
          </a:xfrm>
          <a:prstGeom prst="rect">
            <a:avLst/>
          </a:prstGeom>
        </p:spPr>
      </p:pic>
    </p:spTree>
    <p:extLst>
      <p:ext uri="{BB962C8B-B14F-4D97-AF65-F5344CB8AC3E}">
        <p14:creationId xmlns:p14="http://schemas.microsoft.com/office/powerpoint/2010/main" val="865240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ru-RU" b="1" dirty="0" smtClean="0"/>
              <a:t>Как египтяне </a:t>
            </a:r>
            <a:r>
              <a:rPr lang="ru-RU" b="1" dirty="0"/>
              <a:t>празднуют </a:t>
            </a:r>
            <a:r>
              <a:rPr lang="ru-RU" b="1" dirty="0" err="1" smtClean="0"/>
              <a:t>Шамм</a:t>
            </a:r>
            <a:r>
              <a:rPr lang="ru-RU" b="1" dirty="0" smtClean="0"/>
              <a:t> эль-</a:t>
            </a:r>
            <a:r>
              <a:rPr lang="ru-RU" b="1" dirty="0" err="1" smtClean="0"/>
              <a:t>нессим</a:t>
            </a:r>
            <a:r>
              <a:rPr lang="ru-RU" b="1" dirty="0" smtClean="0"/>
              <a:t> </a:t>
            </a:r>
            <a:endParaRPr lang="en-US" b="1"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896" y="1916682"/>
            <a:ext cx="3944698" cy="2222180"/>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0548" y="1848093"/>
            <a:ext cx="3906328" cy="2187544"/>
          </a:xfrm>
          <a:prstGeom prst="rect">
            <a:avLst/>
          </a:prstGeom>
        </p:spPr>
      </p:pic>
      <p:pic>
        <p:nvPicPr>
          <p:cNvPr id="5122" name="Picture 2" descr="https://ic.pics.livejournal.com/alekseletskih/70870962/5110717/5110717_origin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9594" y="4262608"/>
            <a:ext cx="4498974" cy="2534999"/>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5"/>
          <a:stretch>
            <a:fillRect/>
          </a:stretch>
        </p:blipFill>
        <p:spPr>
          <a:xfrm rot="20970887">
            <a:off x="338053" y="-48949"/>
            <a:ext cx="1246955" cy="1716564"/>
          </a:xfrm>
          <a:prstGeom prst="rect">
            <a:avLst/>
          </a:prstGeom>
        </p:spPr>
      </p:pic>
    </p:spTree>
    <p:extLst>
      <p:ext uri="{BB962C8B-B14F-4D97-AF65-F5344CB8AC3E}">
        <p14:creationId xmlns:p14="http://schemas.microsoft.com/office/powerpoint/2010/main" val="2824380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4113" y="502920"/>
            <a:ext cx="9784080" cy="1508760"/>
          </a:xfrm>
        </p:spPr>
        <p:txBody>
          <a:bodyPr>
            <a:noAutofit/>
          </a:bodyPr>
          <a:lstStyle/>
          <a:p>
            <a:pPr algn="ctr"/>
            <a:r>
              <a:rPr lang="ru-RU" sz="3600" b="1" dirty="0">
                <a:latin typeface="Tahoma" panose="020B0604030504040204" pitchFamily="34" charset="0"/>
                <a:ea typeface="Tahoma" panose="020B0604030504040204" pitchFamily="34" charset="0"/>
                <a:cs typeface="Tahoma" panose="020B0604030504040204" pitchFamily="34" charset="0"/>
              </a:rPr>
              <a:t>Специальная еда для </a:t>
            </a:r>
            <a:r>
              <a:rPr lang="ru-RU" sz="3600" b="1" dirty="0" err="1">
                <a:latin typeface="Tahoma" panose="020B0604030504040204" pitchFamily="34" charset="0"/>
                <a:ea typeface="Tahoma" panose="020B0604030504040204" pitchFamily="34" charset="0"/>
                <a:cs typeface="Tahoma" panose="020B0604030504040204" pitchFamily="34" charset="0"/>
              </a:rPr>
              <a:t>Шам</a:t>
            </a:r>
            <a:r>
              <a:rPr lang="ru-RU" sz="3600" b="1" dirty="0">
                <a:latin typeface="Tahoma" panose="020B0604030504040204" pitchFamily="34" charset="0"/>
                <a:ea typeface="Tahoma" panose="020B0604030504040204" pitchFamily="34" charset="0"/>
                <a:cs typeface="Tahoma" panose="020B0604030504040204" pitchFamily="34" charset="0"/>
              </a:rPr>
              <a:t> эль-</a:t>
            </a:r>
            <a:r>
              <a:rPr lang="ru-RU" sz="3600" b="1" dirty="0" err="1">
                <a:latin typeface="Tahoma" panose="020B0604030504040204" pitchFamily="34" charset="0"/>
                <a:ea typeface="Tahoma" panose="020B0604030504040204" pitchFamily="34" charset="0"/>
                <a:cs typeface="Tahoma" panose="020B0604030504040204" pitchFamily="34" charset="0"/>
              </a:rPr>
              <a:t>нессим</a:t>
            </a:r>
            <a:r>
              <a:rPr lang="ru-RU" sz="3600" b="1" dirty="0">
                <a:latin typeface="Tahoma" panose="020B0604030504040204" pitchFamily="34" charset="0"/>
                <a:ea typeface="Tahoma" panose="020B0604030504040204" pitchFamily="34" charset="0"/>
                <a:cs typeface="Tahoma" panose="020B0604030504040204" pitchFamily="34" charset="0"/>
              </a:rPr>
              <a:t> </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2407920" y="2189102"/>
            <a:ext cx="9288211" cy="4206240"/>
          </a:xfrm>
        </p:spPr>
        <p:txBody>
          <a:bodyPr>
            <a:noAutofit/>
          </a:bodyPr>
          <a:lstStyle/>
          <a:p>
            <a:r>
              <a:rPr lang="ru-RU" sz="4000" dirty="0" smtClean="0">
                <a:latin typeface="Tahoma" panose="020B0604030504040204" pitchFamily="34" charset="0"/>
                <a:ea typeface="Tahoma" panose="020B0604030504040204" pitchFamily="34" charset="0"/>
                <a:cs typeface="Tahoma" panose="020B0604030504040204" pitchFamily="34" charset="0"/>
              </a:rPr>
              <a:t>Фесих</a:t>
            </a:r>
          </a:p>
          <a:p>
            <a:r>
              <a:rPr lang="ru-RU" sz="4000" dirty="0">
                <a:latin typeface="Tahoma" panose="020B0604030504040204" pitchFamily="34" charset="0"/>
                <a:ea typeface="Tahoma" panose="020B0604030504040204" pitchFamily="34" charset="0"/>
                <a:cs typeface="Tahoma" panose="020B0604030504040204" pitchFamily="34" charset="0"/>
              </a:rPr>
              <a:t>З</a:t>
            </a:r>
            <a:r>
              <a:rPr lang="ru-RU" sz="4000" dirty="0" smtClean="0">
                <a:latin typeface="Tahoma" panose="020B0604030504040204" pitchFamily="34" charset="0"/>
                <a:ea typeface="Tahoma" panose="020B0604030504040204" pitchFamily="34" charset="0"/>
                <a:cs typeface="Tahoma" panose="020B0604030504040204" pitchFamily="34" charset="0"/>
              </a:rPr>
              <a:t>еленый </a:t>
            </a:r>
            <a:r>
              <a:rPr lang="ru-RU" sz="4000" dirty="0">
                <a:latin typeface="Tahoma" panose="020B0604030504040204" pitchFamily="34" charset="0"/>
                <a:ea typeface="Tahoma" panose="020B0604030504040204" pitchFamily="34" charset="0"/>
                <a:cs typeface="Tahoma" panose="020B0604030504040204" pitchFamily="34" charset="0"/>
              </a:rPr>
              <a:t>лук</a:t>
            </a:r>
          </a:p>
          <a:p>
            <a:r>
              <a:rPr lang="ru-RU" sz="4000" dirty="0" smtClean="0">
                <a:latin typeface="Tahoma" panose="020B0604030504040204" pitchFamily="34" charset="0"/>
                <a:ea typeface="Tahoma" panose="020B0604030504040204" pitchFamily="34" charset="0"/>
                <a:cs typeface="Tahoma" panose="020B0604030504040204" pitchFamily="34" charset="0"/>
              </a:rPr>
              <a:t>Цветные яйца</a:t>
            </a:r>
            <a:endParaRPr lang="ar-EG" sz="4000" dirty="0" smtClean="0">
              <a:latin typeface="Tahoma" panose="020B0604030504040204" pitchFamily="34" charset="0"/>
              <a:ea typeface="Tahoma" panose="020B0604030504040204" pitchFamily="34" charset="0"/>
              <a:cs typeface="Tahoma" panose="020B0604030504040204" pitchFamily="34" charset="0"/>
            </a:endParaRPr>
          </a:p>
          <a:p>
            <a:r>
              <a:rPr lang="ru-RU" sz="4000" dirty="0" smtClean="0">
                <a:latin typeface="Tahoma" panose="020B0604030504040204" pitchFamily="34" charset="0"/>
                <a:ea typeface="Tahoma" panose="020B0604030504040204" pitchFamily="34" charset="0"/>
                <a:cs typeface="Tahoma" panose="020B0604030504040204" pitchFamily="34" charset="0"/>
              </a:rPr>
              <a:t>Сельдь</a:t>
            </a:r>
            <a:endParaRPr lang="ar-EG" sz="4000" dirty="0" smtClean="0">
              <a:latin typeface="Tahoma" panose="020B0604030504040204" pitchFamily="34" charset="0"/>
              <a:ea typeface="Tahoma" panose="020B0604030504040204" pitchFamily="34" charset="0"/>
              <a:cs typeface="Tahoma" panose="020B0604030504040204" pitchFamily="34" charset="0"/>
            </a:endParaRPr>
          </a:p>
          <a:p>
            <a:r>
              <a:rPr lang="ru-RU" sz="4000" dirty="0" smtClean="0">
                <a:latin typeface="Tahoma" panose="020B0604030504040204" pitchFamily="34" charset="0"/>
                <a:ea typeface="Tahoma" panose="020B0604030504040204" pitchFamily="34" charset="0"/>
                <a:cs typeface="Tahoma" panose="020B0604030504040204" pitchFamily="34" charset="0"/>
              </a:rPr>
              <a:t>Тунец</a:t>
            </a:r>
            <a:endParaRPr lang="ar-EG" sz="4000" dirty="0" smtClean="0">
              <a:latin typeface="Tahoma" panose="020B0604030504040204" pitchFamily="34" charset="0"/>
              <a:ea typeface="Tahoma" panose="020B0604030504040204" pitchFamily="34" charset="0"/>
              <a:cs typeface="Tahoma" panose="020B0604030504040204" pitchFamily="34" charset="0"/>
            </a:endParaRPr>
          </a:p>
          <a:p>
            <a:r>
              <a:rPr lang="ru-RU" sz="4000" dirty="0" smtClean="0">
                <a:latin typeface="Tahoma" panose="020B0604030504040204" pitchFamily="34" charset="0"/>
                <a:ea typeface="Tahoma" panose="020B0604030504040204" pitchFamily="34" charset="0"/>
                <a:cs typeface="Tahoma" panose="020B0604030504040204" pitchFamily="34" charset="0"/>
              </a:rPr>
              <a:t>Соленая рыба</a:t>
            </a:r>
            <a:endParaRPr lang="ar-EG" sz="40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ru-RU" sz="4000" dirty="0">
              <a:latin typeface="Tahoma" panose="020B0604030504040204" pitchFamily="34" charset="0"/>
              <a:ea typeface="Tahoma" panose="020B0604030504040204" pitchFamily="34" charset="0"/>
              <a:cs typeface="Tahoma" panose="020B0604030504040204" pitchFamily="34" charset="0"/>
            </a:endParaRPr>
          </a:p>
        </p:txBody>
      </p:sp>
      <p:pic>
        <p:nvPicPr>
          <p:cNvPr id="5" name="Рисунок 4"/>
          <p:cNvPicPr>
            <a:picLocks noChangeAspect="1"/>
          </p:cNvPicPr>
          <p:nvPr/>
        </p:nvPicPr>
        <p:blipFill>
          <a:blip r:embed="rId2"/>
          <a:stretch>
            <a:fillRect/>
          </a:stretch>
        </p:blipFill>
        <p:spPr>
          <a:xfrm rot="20970887">
            <a:off x="338053" y="-48949"/>
            <a:ext cx="1246955" cy="1716564"/>
          </a:xfrm>
          <a:prstGeom prst="rect">
            <a:avLst/>
          </a:prstGeom>
        </p:spPr>
      </p:pic>
    </p:spTree>
    <p:extLst>
      <p:ext uri="{BB962C8B-B14F-4D97-AF65-F5344CB8AC3E}">
        <p14:creationId xmlns:p14="http://schemas.microsoft.com/office/powerpoint/2010/main" val="1575207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2236C2-B7A8-4A12-B8AB-72D8979D0E36}"/>
              </a:ext>
            </a:extLst>
          </p:cNvPr>
          <p:cNvSpPr>
            <a:spLocks noGrp="1"/>
          </p:cNvSpPr>
          <p:nvPr>
            <p:ph type="title"/>
          </p:nvPr>
        </p:nvSpPr>
        <p:spPr>
          <a:xfrm>
            <a:off x="2841522" y="107138"/>
            <a:ext cx="6855137" cy="1665527"/>
          </a:xfrm>
        </p:spPr>
        <p:txBody>
          <a:bodyPr>
            <a:normAutofit/>
          </a:bodyPr>
          <a:lstStyle/>
          <a:p>
            <a:pPr algn="ctr"/>
            <a:r>
              <a:rPr lang="ru-RU"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Рождество в России</a:t>
            </a:r>
            <a:endParaRPr lang="ru-RU" sz="4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028" name="Picture 4" descr="http://lavkaexkursii.ru/img/0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7911" y="-14997676"/>
            <a:ext cx="22843181" cy="152287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lavkaexkursii.ru/img/0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2383" y="1891934"/>
            <a:ext cx="7202216" cy="4801477"/>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4"/>
          <a:stretch>
            <a:fillRect/>
          </a:stretch>
        </p:blipFill>
        <p:spPr>
          <a:xfrm rot="21068009">
            <a:off x="263146" y="-55025"/>
            <a:ext cx="1178727" cy="1570547"/>
          </a:xfrm>
          <a:prstGeom prst="rect">
            <a:avLst/>
          </a:prstGeom>
        </p:spPr>
      </p:pic>
    </p:spTree>
    <p:extLst>
      <p:ext uri="{BB962C8B-B14F-4D97-AF65-F5344CB8AC3E}">
        <p14:creationId xmlns:p14="http://schemas.microsoft.com/office/powerpoint/2010/main" val="15979832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9"/>
            <a:ext cx="8839200" cy="892855"/>
          </a:xfrm>
        </p:spPr>
        <p:txBody>
          <a:bodyPr>
            <a:noAutofit/>
          </a:bodyPr>
          <a:lstStyle/>
          <a:p>
            <a:pPr algn="ctr"/>
            <a:r>
              <a:rPr lang="ru-RU" sz="3600" b="1" dirty="0">
                <a:latin typeface="Tahoma" panose="020B0604030504040204" pitchFamily="34" charset="0"/>
                <a:ea typeface="Tahoma" panose="020B0604030504040204" pitchFamily="34" charset="0"/>
                <a:cs typeface="Tahoma" panose="020B0604030504040204" pitchFamily="34" charset="0"/>
              </a:rPr>
              <a:t>Специальная еда для </a:t>
            </a:r>
            <a:r>
              <a:rPr lang="ru-RU" sz="3600" b="1" dirty="0" err="1">
                <a:latin typeface="Tahoma" panose="020B0604030504040204" pitchFamily="34" charset="0"/>
                <a:ea typeface="Tahoma" panose="020B0604030504040204" pitchFamily="34" charset="0"/>
                <a:cs typeface="Tahoma" panose="020B0604030504040204" pitchFamily="34" charset="0"/>
              </a:rPr>
              <a:t>Шам</a:t>
            </a:r>
            <a:r>
              <a:rPr lang="ru-RU" sz="3600" b="1" dirty="0">
                <a:latin typeface="Tahoma" panose="020B0604030504040204" pitchFamily="34" charset="0"/>
                <a:ea typeface="Tahoma" panose="020B0604030504040204" pitchFamily="34" charset="0"/>
                <a:cs typeface="Tahoma" panose="020B0604030504040204" pitchFamily="34" charset="0"/>
              </a:rPr>
              <a:t> эль-</a:t>
            </a:r>
            <a:r>
              <a:rPr lang="ru-RU" sz="3600" b="1" dirty="0" err="1">
                <a:latin typeface="Tahoma" panose="020B0604030504040204" pitchFamily="34" charset="0"/>
                <a:ea typeface="Tahoma" panose="020B0604030504040204" pitchFamily="34" charset="0"/>
                <a:cs typeface="Tahoma" panose="020B0604030504040204" pitchFamily="34" charset="0"/>
              </a:rPr>
              <a:t>нессим</a:t>
            </a:r>
            <a:r>
              <a:rPr lang="ru-RU" sz="3600" b="1" dirty="0">
                <a:latin typeface="Tahoma" panose="020B0604030504040204" pitchFamily="34" charset="0"/>
                <a:ea typeface="Tahoma" panose="020B0604030504040204" pitchFamily="34" charset="0"/>
                <a:cs typeface="Tahoma" panose="020B0604030504040204" pitchFamily="34" charset="0"/>
              </a:rPr>
              <a:t> </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42627" y="1869741"/>
            <a:ext cx="3505200" cy="201103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2627" y="4007570"/>
            <a:ext cx="3505200" cy="276726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9765" y="1925677"/>
            <a:ext cx="4371975" cy="208189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9766" y="4199112"/>
            <a:ext cx="4371974" cy="2542883"/>
          </a:xfrm>
          <a:prstGeom prst="rect">
            <a:avLst/>
          </a:prstGeom>
        </p:spPr>
      </p:pic>
      <p:pic>
        <p:nvPicPr>
          <p:cNvPr id="9" name="Рисунок 8"/>
          <p:cNvPicPr>
            <a:picLocks noChangeAspect="1"/>
          </p:cNvPicPr>
          <p:nvPr/>
        </p:nvPicPr>
        <p:blipFill>
          <a:blip r:embed="rId6"/>
          <a:stretch>
            <a:fillRect/>
          </a:stretch>
        </p:blipFill>
        <p:spPr>
          <a:xfrm rot="20970887">
            <a:off x="338053" y="-48949"/>
            <a:ext cx="1246955" cy="1716564"/>
          </a:xfrm>
          <a:prstGeom prst="rect">
            <a:avLst/>
          </a:prstGeom>
        </p:spPr>
      </p:pic>
    </p:spTree>
    <p:extLst>
      <p:ext uri="{BB962C8B-B14F-4D97-AF65-F5344CB8AC3E}">
        <p14:creationId xmlns:p14="http://schemas.microsoft.com/office/powerpoint/2010/main" val="4092383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ru-RU" sz="3600" b="1" dirty="0">
                <a:latin typeface="Tahoma" panose="020B0604030504040204" pitchFamily="34" charset="0"/>
                <a:ea typeface="Tahoma" panose="020B0604030504040204" pitchFamily="34" charset="0"/>
                <a:cs typeface="Tahoma" panose="020B0604030504040204" pitchFamily="34" charset="0"/>
              </a:rPr>
              <a:t>История праздника </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2147799" y="1874837"/>
            <a:ext cx="8839200" cy="4983163"/>
          </a:xfrm>
        </p:spPr>
        <p:txBody>
          <a:bodyPr>
            <a:normAutofit fontScale="92500" lnSpcReduction="10000"/>
          </a:bodyPr>
          <a:lstStyle/>
          <a:p>
            <a:endParaRPr lang="ru-RU" dirty="0" smtClean="0"/>
          </a:p>
          <a:p>
            <a:r>
              <a:rPr lang="ru-RU" sz="3300" dirty="0">
                <a:latin typeface="Tahoma" panose="020B0604030504040204" pitchFamily="34" charset="0"/>
                <a:ea typeface="Tahoma" panose="020B0604030504040204" pitchFamily="34" charset="0"/>
                <a:cs typeface="Tahoma" panose="020B0604030504040204" pitchFamily="34" charset="0"/>
              </a:rPr>
              <a:t>Египтяне отмечают праздник с 2700 года до нашей эры (третья династия Старого царства). </a:t>
            </a:r>
          </a:p>
          <a:p>
            <a:r>
              <a:rPr lang="ru-RU" sz="3300" dirty="0">
                <a:latin typeface="Tahoma" panose="020B0604030504040204" pitchFamily="34" charset="0"/>
                <a:ea typeface="Tahoma" panose="020B0604030504040204" pitchFamily="34" charset="0"/>
                <a:cs typeface="Tahoma" panose="020B0604030504040204" pitchFamily="34" charset="0"/>
              </a:rPr>
              <a:t>Название «</a:t>
            </a:r>
            <a:r>
              <a:rPr lang="ru-RU" sz="3300" dirty="0" err="1">
                <a:latin typeface="Tahoma" panose="020B0604030504040204" pitchFamily="34" charset="0"/>
                <a:ea typeface="Tahoma" panose="020B0604030504040204" pitchFamily="34" charset="0"/>
                <a:cs typeface="Tahoma" panose="020B0604030504040204" pitchFamily="34" charset="0"/>
              </a:rPr>
              <a:t>Шам</a:t>
            </a:r>
            <a:r>
              <a:rPr lang="ru-RU" sz="3300" dirty="0">
                <a:latin typeface="Tahoma" panose="020B0604030504040204" pitchFamily="34" charset="0"/>
                <a:ea typeface="Tahoma" panose="020B0604030504040204" pitchFamily="34" charset="0"/>
                <a:cs typeface="Tahoma" panose="020B0604030504040204" pitchFamily="34" charset="0"/>
              </a:rPr>
              <a:t> Эль-</a:t>
            </a:r>
            <a:r>
              <a:rPr lang="ru-RU" sz="3300" dirty="0" err="1">
                <a:latin typeface="Tahoma" panose="020B0604030504040204" pitchFamily="34" charset="0"/>
                <a:ea typeface="Tahoma" panose="020B0604030504040204" pitchFamily="34" charset="0"/>
                <a:cs typeface="Tahoma" panose="020B0604030504040204" pitchFamily="34" charset="0"/>
              </a:rPr>
              <a:t>Нессим</a:t>
            </a:r>
            <a:r>
              <a:rPr lang="ru-RU" sz="3300" dirty="0">
                <a:latin typeface="Tahoma" panose="020B0604030504040204" pitchFamily="34" charset="0"/>
                <a:ea typeface="Tahoma" panose="020B0604030504040204" pitchFamily="34" charset="0"/>
                <a:cs typeface="Tahoma" panose="020B0604030504040204" pitchFamily="34" charset="0"/>
              </a:rPr>
              <a:t>» происходит от древнеегипетского слова «</a:t>
            </a:r>
            <a:r>
              <a:rPr lang="ru-RU" sz="3300" dirty="0" err="1">
                <a:latin typeface="Tahoma" panose="020B0604030504040204" pitchFamily="34" charset="0"/>
                <a:ea typeface="Tahoma" panose="020B0604030504040204" pitchFamily="34" charset="0"/>
                <a:cs typeface="Tahoma" panose="020B0604030504040204" pitchFamily="34" charset="0"/>
              </a:rPr>
              <a:t>Шамо</a:t>
            </a:r>
            <a:r>
              <a:rPr lang="ru-RU" sz="3300" dirty="0">
                <a:latin typeface="Tahoma" panose="020B0604030504040204" pitchFamily="34" charset="0"/>
                <a:ea typeface="Tahoma" panose="020B0604030504040204" pitchFamily="34" charset="0"/>
                <a:cs typeface="Tahoma" panose="020B0604030504040204" pitchFamily="34" charset="0"/>
              </a:rPr>
              <a:t>». Это праздник, символизирующий возвращение жизни. Название искажалось на протяжении веков, и к нему было добавлено слово «ветерок» из-за хорошей погоды в это время года.</a:t>
            </a:r>
          </a:p>
          <a:p>
            <a:endParaRPr lang="ru-RU" dirty="0"/>
          </a:p>
          <a:p>
            <a:endParaRPr lang="en-US" dirty="0"/>
          </a:p>
        </p:txBody>
      </p:sp>
      <p:pic>
        <p:nvPicPr>
          <p:cNvPr id="5" name="Рисунок 4"/>
          <p:cNvPicPr>
            <a:picLocks noChangeAspect="1"/>
          </p:cNvPicPr>
          <p:nvPr/>
        </p:nvPicPr>
        <p:blipFill>
          <a:blip r:embed="rId2"/>
          <a:stretch>
            <a:fillRect/>
          </a:stretch>
        </p:blipFill>
        <p:spPr>
          <a:xfrm rot="20970887">
            <a:off x="338053" y="-48949"/>
            <a:ext cx="1246955" cy="1716564"/>
          </a:xfrm>
          <a:prstGeom prst="rect">
            <a:avLst/>
          </a:prstGeom>
        </p:spPr>
      </p:pic>
    </p:spTree>
    <p:extLst>
      <p:ext uri="{BB962C8B-B14F-4D97-AF65-F5344CB8AC3E}">
        <p14:creationId xmlns:p14="http://schemas.microsoft.com/office/powerpoint/2010/main" val="36322786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5429" y="652463"/>
            <a:ext cx="8756177" cy="914400"/>
          </a:xfrm>
        </p:spPr>
        <p:txBody>
          <a:bodyPr>
            <a:normAutofit fontScale="90000"/>
          </a:bodyPr>
          <a:lstStyle/>
          <a:p>
            <a:pPr algn="ctr"/>
            <a:r>
              <a:rPr lang="ru-RU" dirty="0">
                <a:latin typeface="Tahoma" panose="020B0604030504040204" pitchFamily="34" charset="0"/>
                <a:ea typeface="Tahoma" panose="020B0604030504040204" pitchFamily="34" charset="0"/>
                <a:cs typeface="Tahoma" panose="020B0604030504040204" pitchFamily="34" charset="0"/>
              </a:rPr>
              <a:t>Как фараоны праздновали Шам Эль-Нессим</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272" y="1919039"/>
            <a:ext cx="3619500" cy="1905000"/>
          </a:xfrm>
        </p:spPr>
      </p:pic>
      <p:sp>
        <p:nvSpPr>
          <p:cNvPr id="17" name="Text Placeholder 16"/>
          <p:cNvSpPr>
            <a:spLocks noGrp="1"/>
          </p:cNvSpPr>
          <p:nvPr>
            <p:ph type="body" sz="half" idx="2"/>
          </p:nvPr>
        </p:nvSpPr>
        <p:spPr>
          <a:xfrm>
            <a:off x="3916907" y="1963821"/>
            <a:ext cx="8093123" cy="2212394"/>
          </a:xfrm>
        </p:spPr>
        <p:txBody>
          <a:bodyPr>
            <a:normAutofit fontScale="92500" lnSpcReduction="10000"/>
          </a:bodyPr>
          <a:lstStyle/>
          <a:p>
            <a:pPr algn="ctr"/>
            <a:r>
              <a:rPr lang="ru-RU" sz="2400" dirty="0">
                <a:latin typeface="Tahoma" panose="020B0604030504040204" pitchFamily="34" charset="0"/>
                <a:ea typeface="Tahoma" panose="020B0604030504040204" pitchFamily="34" charset="0"/>
                <a:cs typeface="Tahoma" panose="020B0604030504040204" pitchFamily="34" charset="0"/>
              </a:rPr>
              <a:t>Фараоны в этот день появлялись у северного фасада самой высокой пирамиды перед заходом Солнца. На закате солнечный диск постепенно оказывается на вершине пирамиды. Благодаря тому, что солнечные лучи падают под определенным углом,  зрителям кажется будто Пирамида разделилась на две части. Это происходит ежегодно 21 марта в последние минуты 6 часа вечера.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93" y="4176215"/>
            <a:ext cx="4803172" cy="2487562"/>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5530" y="4176215"/>
            <a:ext cx="4046044" cy="2474623"/>
          </a:xfrm>
          <a:prstGeom prst="rect">
            <a:avLst/>
          </a:prstGeom>
        </p:spPr>
      </p:pic>
      <p:pic>
        <p:nvPicPr>
          <p:cNvPr id="8" name="Рисунок 7"/>
          <p:cNvPicPr>
            <a:picLocks noChangeAspect="1"/>
          </p:cNvPicPr>
          <p:nvPr/>
        </p:nvPicPr>
        <p:blipFill>
          <a:blip r:embed="rId5"/>
          <a:stretch>
            <a:fillRect/>
          </a:stretch>
        </p:blipFill>
        <p:spPr>
          <a:xfrm rot="20970887">
            <a:off x="338053" y="-48949"/>
            <a:ext cx="1246955" cy="1716564"/>
          </a:xfrm>
          <a:prstGeom prst="rect">
            <a:avLst/>
          </a:prstGeom>
        </p:spPr>
      </p:pic>
    </p:spTree>
    <p:extLst>
      <p:ext uri="{BB962C8B-B14F-4D97-AF65-F5344CB8AC3E}">
        <p14:creationId xmlns:p14="http://schemas.microsoft.com/office/powerpoint/2010/main" val="768462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803" y="2297500"/>
            <a:ext cx="8229600" cy="1542070"/>
          </a:xfrm>
        </p:spPr>
        <p:txBody>
          <a:bodyPr>
            <a:normAutofit/>
          </a:bodyPr>
          <a:lstStyle/>
          <a:p>
            <a:r>
              <a:rPr lang="ru-RU" sz="6600" dirty="0" smtClean="0"/>
              <a:t>КИТАЙ</a:t>
            </a:r>
            <a:r>
              <a:rPr lang="en-US" sz="6600" dirty="0" smtClean="0"/>
              <a:t> </a:t>
            </a:r>
            <a:endParaRPr lang="en-US" sz="6600" dirty="0"/>
          </a:p>
        </p:txBody>
      </p:sp>
      <p:sp>
        <p:nvSpPr>
          <p:cNvPr id="4" name="AutoShape 2" descr="https://insidestocktrader.co.uk/wp-content/uploads/2017/03/shutterstock_376533832.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 name="Рисунок 2"/>
          <p:cNvPicPr>
            <a:picLocks noChangeAspect="1"/>
          </p:cNvPicPr>
          <p:nvPr/>
        </p:nvPicPr>
        <p:blipFill>
          <a:blip r:embed="rId2"/>
          <a:stretch>
            <a:fillRect/>
          </a:stretch>
        </p:blipFill>
        <p:spPr>
          <a:xfrm rot="180725">
            <a:off x="211687" y="1965056"/>
            <a:ext cx="2935777" cy="3263215"/>
          </a:xfrm>
          <a:prstGeom prst="rect">
            <a:avLst/>
          </a:prstGeom>
        </p:spPr>
      </p:pic>
    </p:spTree>
    <p:extLst>
      <p:ext uri="{BB962C8B-B14F-4D97-AF65-F5344CB8AC3E}">
        <p14:creationId xmlns:p14="http://schemas.microsoft.com/office/powerpoint/2010/main" val="1483069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153701" y="2286000"/>
            <a:ext cx="4542430" cy="3650776"/>
          </a:xfrm>
        </p:spPr>
        <p:txBody>
          <a:bodyPr>
            <a:normAutofit/>
          </a:bodyPr>
          <a:lstStyle/>
          <a:p>
            <a:r>
              <a:rPr lang="en-US" sz="2400" dirty="0" err="1">
                <a:latin typeface="Tahoma" panose="020B0604030504040204" pitchFamily="34" charset="0"/>
                <a:ea typeface="Tahoma" panose="020B0604030504040204" pitchFamily="34" charset="0"/>
                <a:cs typeface="Tahoma" panose="020B0604030504040204" pitchFamily="34" charset="0"/>
              </a:rPr>
              <a:t>Китайский</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новый</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год</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Чуньцзе</a:t>
            </a:r>
            <a:r>
              <a:rPr lang="en-US" sz="2400" dirty="0">
                <a:latin typeface="Tahoma" panose="020B0604030504040204" pitchFamily="34" charset="0"/>
                <a:ea typeface="Tahoma" panose="020B0604030504040204" pitchFamily="34" charset="0"/>
                <a:cs typeface="Tahoma" panose="020B0604030504040204" pitchFamily="34" charset="0"/>
              </a:rPr>
              <a:t>) с </a:t>
            </a:r>
            <a:r>
              <a:rPr lang="en-US" sz="2400" dirty="0" err="1">
                <a:latin typeface="Tahoma" panose="020B0604030504040204" pitchFamily="34" charset="0"/>
                <a:ea typeface="Tahoma" panose="020B0604030504040204" pitchFamily="34" charset="0"/>
                <a:cs typeface="Tahoma" panose="020B0604030504040204" pitchFamily="34" charset="0"/>
              </a:rPr>
              <a:t>давних</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времен</a:t>
            </a:r>
            <a:r>
              <a:rPr lang="en-US" sz="2400" dirty="0">
                <a:latin typeface="Tahoma" panose="020B0604030504040204" pitchFamily="34" charset="0"/>
                <a:ea typeface="Tahoma" panose="020B0604030504040204" pitchFamily="34" charset="0"/>
                <a:cs typeface="Tahoma" panose="020B0604030504040204" pitchFamily="34" charset="0"/>
              </a:rPr>
              <a:t> </a:t>
            </a:r>
            <a:r>
              <a:rPr lang="ru-RU" sz="2400" dirty="0">
                <a:latin typeface="Tahoma" panose="020B0604030504040204" pitchFamily="34" charset="0"/>
                <a:ea typeface="Tahoma" panose="020B0604030504040204" pitchFamily="34" charset="0"/>
                <a:cs typeface="Tahoma" panose="020B0604030504040204" pitchFamily="34" charset="0"/>
              </a:rPr>
              <a: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главны</a:t>
            </a:r>
            <a:r>
              <a:rPr lang="ru-RU" sz="2400" dirty="0">
                <a:latin typeface="Tahoma" panose="020B0604030504040204" pitchFamily="34" charset="0"/>
                <a:ea typeface="Tahoma" panose="020B0604030504040204" pitchFamily="34" charset="0"/>
                <a:cs typeface="Tahoma" panose="020B0604030504040204" pitchFamily="34" charset="0"/>
              </a:rPr>
              <a:t>й</a:t>
            </a:r>
            <a:r>
              <a:rPr lang="en-US" sz="2400" dirty="0">
                <a:latin typeface="Tahoma" panose="020B0604030504040204" pitchFamily="34" charset="0"/>
                <a:ea typeface="Tahoma" panose="020B0604030504040204" pitchFamily="34" charset="0"/>
                <a:cs typeface="Tahoma" panose="020B0604030504040204" pitchFamily="34" charset="0"/>
              </a:rPr>
              <a:t> и </a:t>
            </a:r>
            <a:r>
              <a:rPr lang="en-US" sz="2400" dirty="0" err="1">
                <a:latin typeface="Tahoma" panose="020B0604030504040204" pitchFamily="34" charset="0"/>
                <a:ea typeface="Tahoma" panose="020B0604030504040204" pitchFamily="34" charset="0"/>
                <a:cs typeface="Tahoma" panose="020B0604030504040204" pitchFamily="34" charset="0"/>
              </a:rPr>
              <a:t>самы</a:t>
            </a:r>
            <a:r>
              <a:rPr lang="ru-RU" sz="2400" dirty="0">
                <a:latin typeface="Tahoma" panose="020B0604030504040204" pitchFamily="34" charset="0"/>
                <a:ea typeface="Tahoma" panose="020B0604030504040204" pitchFamily="34" charset="0"/>
                <a:cs typeface="Tahoma" panose="020B0604030504040204" pitchFamily="34" charset="0"/>
              </a:rPr>
              <a:t>й</a:t>
            </a:r>
            <a:r>
              <a:rPr lang="en-US" sz="2400" dirty="0">
                <a:latin typeface="Tahoma" panose="020B0604030504040204" pitchFamily="34" charset="0"/>
                <a:ea typeface="Tahoma" panose="020B0604030504040204" pitchFamily="34" charset="0"/>
                <a:cs typeface="Tahoma" panose="020B0604030504040204" pitchFamily="34" charset="0"/>
              </a:rPr>
              <a:t> </a:t>
            </a:r>
            <a:r>
              <a:rPr lang="ru-RU" sz="2400" dirty="0">
                <a:latin typeface="Tahoma" panose="020B0604030504040204" pitchFamily="34" charset="0"/>
                <a:ea typeface="Tahoma" panose="020B0604030504040204" pitchFamily="34" charset="0"/>
                <a:cs typeface="Tahoma" panose="020B0604030504040204" pitchFamily="34" charset="0"/>
              </a:rPr>
              <a:t>долгий (15 дней)</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праздник</a:t>
            </a:r>
            <a:r>
              <a:rPr lang="en-US" sz="2400" dirty="0">
                <a:latin typeface="Tahoma" panose="020B0604030504040204" pitchFamily="34" charset="0"/>
                <a:ea typeface="Tahoma" panose="020B0604030504040204" pitchFamily="34" charset="0"/>
                <a:cs typeface="Tahoma" panose="020B0604030504040204" pitchFamily="34" charset="0"/>
              </a:rPr>
              <a:t> в </a:t>
            </a:r>
            <a:r>
              <a:rPr lang="en-US" sz="2400" dirty="0" err="1">
                <a:latin typeface="Tahoma" panose="020B0604030504040204" pitchFamily="34" charset="0"/>
                <a:ea typeface="Tahoma" panose="020B0604030504040204" pitchFamily="34" charset="0"/>
                <a:cs typeface="Tahoma" panose="020B0604030504040204" pitchFamily="34" charset="0"/>
              </a:rPr>
              <a:t>Китае</a:t>
            </a:r>
            <a:r>
              <a:rPr lang="en-US" sz="2400" dirty="0">
                <a:latin typeface="Tahoma" panose="020B0604030504040204" pitchFamily="34" charset="0"/>
                <a:ea typeface="Tahoma" panose="020B0604030504040204" pitchFamily="34" charset="0"/>
                <a:cs typeface="Tahoma" panose="020B0604030504040204" pitchFamily="34" charset="0"/>
              </a:rPr>
              <a:t> и </a:t>
            </a:r>
            <a:r>
              <a:rPr lang="en-US" sz="2400" dirty="0" err="1">
                <a:latin typeface="Tahoma" panose="020B0604030504040204" pitchFamily="34" charset="0"/>
                <a:ea typeface="Tahoma" panose="020B0604030504040204" pitchFamily="34" charset="0"/>
                <a:cs typeface="Tahoma" panose="020B0604030504040204" pitchFamily="34" charset="0"/>
              </a:rPr>
              <a:t>других</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странах</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Восточной</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Азии</a:t>
            </a:r>
            <a:r>
              <a:rPr lang="en-US" sz="2400" dirty="0">
                <a:latin typeface="Tahoma" panose="020B0604030504040204" pitchFamily="34" charset="0"/>
                <a:ea typeface="Tahoma" panose="020B0604030504040204" pitchFamily="34" charset="0"/>
                <a:cs typeface="Tahoma" panose="020B0604030504040204" pitchFamily="34" charset="0"/>
              </a:rPr>
              <a:t>. </a:t>
            </a:r>
            <a:r>
              <a:rPr lang="ru-RU" sz="2400" dirty="0">
                <a:latin typeface="Tahoma" panose="020B0604030504040204" pitchFamily="34" charset="0"/>
                <a:ea typeface="Tahoma" panose="020B0604030504040204" pitchFamily="34" charset="0"/>
                <a:cs typeface="Tahoma" panose="020B0604030504040204" pitchFamily="34" charset="0"/>
              </a:rPr>
              <a:t>История этого праздника насчитывает более 4000 лет.</a:t>
            </a:r>
          </a:p>
          <a:p>
            <a:endParaRPr lang="en-US" dirty="0"/>
          </a:p>
        </p:txBody>
      </p:sp>
      <p:pic>
        <p:nvPicPr>
          <p:cNvPr id="4" name="图片 2" descr="IMG_256"/>
          <p:cNvPicPr/>
          <p:nvPr/>
        </p:nvPicPr>
        <p:blipFill>
          <a:blip r:embed="rId2"/>
          <a:stretch>
            <a:fillRect/>
          </a:stretch>
        </p:blipFill>
        <p:spPr>
          <a:xfrm>
            <a:off x="1828799" y="2237096"/>
            <a:ext cx="5324901" cy="4409363"/>
          </a:xfrm>
          <a:prstGeom prst="rect">
            <a:avLst/>
          </a:prstGeom>
          <a:noFill/>
          <a:ln w="9525">
            <a:noFill/>
          </a:ln>
        </p:spPr>
      </p:pic>
      <p:pic>
        <p:nvPicPr>
          <p:cNvPr id="6" name="Рисунок 5"/>
          <p:cNvPicPr>
            <a:picLocks noChangeAspect="1"/>
          </p:cNvPicPr>
          <p:nvPr/>
        </p:nvPicPr>
        <p:blipFill>
          <a:blip r:embed="rId3"/>
          <a:stretch>
            <a:fillRect/>
          </a:stretch>
        </p:blipFill>
        <p:spPr>
          <a:xfrm rot="180725">
            <a:off x="80808" y="34098"/>
            <a:ext cx="1336948" cy="1486063"/>
          </a:xfrm>
          <a:prstGeom prst="rect">
            <a:avLst/>
          </a:prstGeom>
        </p:spPr>
      </p:pic>
      <p:sp>
        <p:nvSpPr>
          <p:cNvPr id="7" name="Title 1"/>
          <p:cNvSpPr txBox="1">
            <a:spLocks/>
          </p:cNvSpPr>
          <p:nvPr/>
        </p:nvSpPr>
        <p:spPr>
          <a:xfrm>
            <a:off x="2308746" y="332222"/>
            <a:ext cx="8609462" cy="1542070"/>
          </a:xfrm>
          <a:prstGeom prst="rect">
            <a:avLst/>
          </a:prstGeom>
        </p:spPr>
        <p:txBody>
          <a:bodyPr vert="horz" lIns="91440" tIns="45720" rIns="91440" bIns="45720" rtlCol="0" anchor="ctr">
            <a:normAutofit fontScale="97500"/>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dirty="0" err="1" smtClean="0"/>
              <a:t>Китайский</a:t>
            </a:r>
            <a:r>
              <a:rPr lang="en-US" dirty="0" smtClean="0"/>
              <a:t> </a:t>
            </a:r>
            <a:r>
              <a:rPr lang="en-US" dirty="0" err="1" smtClean="0"/>
              <a:t>новый</a:t>
            </a:r>
            <a:r>
              <a:rPr lang="en-US" dirty="0" smtClean="0"/>
              <a:t> </a:t>
            </a:r>
            <a:r>
              <a:rPr lang="en-US" dirty="0" err="1" smtClean="0"/>
              <a:t>год</a:t>
            </a:r>
            <a:r>
              <a:rPr lang="en-US" dirty="0" smtClean="0"/>
              <a:t> (</a:t>
            </a:r>
            <a:r>
              <a:rPr lang="en-US" dirty="0" err="1" smtClean="0"/>
              <a:t>Чуньцзе</a:t>
            </a:r>
            <a:r>
              <a:rPr lang="en-US" dirty="0" smtClean="0"/>
              <a:t>) </a:t>
            </a:r>
            <a:endParaRPr lang="en-US" dirty="0"/>
          </a:p>
        </p:txBody>
      </p:sp>
    </p:spTree>
    <p:extLst>
      <p:ext uri="{BB962C8B-B14F-4D97-AF65-F5344CB8AC3E}">
        <p14:creationId xmlns:p14="http://schemas.microsoft.com/office/powerpoint/2010/main" val="4042833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3642" y="590415"/>
            <a:ext cx="6631675" cy="1143000"/>
          </a:xfrm>
        </p:spPr>
        <p:txBody>
          <a:bodyPr/>
          <a:lstStyle/>
          <a:p>
            <a:pPr algn="ctr"/>
            <a:r>
              <a:rPr lang="az-Cyrl-AZ" dirty="0">
                <a:solidFill>
                  <a:schemeClr val="bg1"/>
                </a:solidFill>
              </a:rPr>
              <a:t>Основные обычаи</a:t>
            </a:r>
            <a:endParaRPr lang="en-US" dirty="0">
              <a:solidFill>
                <a:schemeClr val="bg1"/>
              </a:solidFill>
            </a:endParaRPr>
          </a:p>
        </p:txBody>
      </p:sp>
      <p:sp>
        <p:nvSpPr>
          <p:cNvPr id="3" name="Content Placeholder 2"/>
          <p:cNvSpPr>
            <a:spLocks noGrp="1"/>
          </p:cNvSpPr>
          <p:nvPr>
            <p:ph sz="quarter" idx="1"/>
          </p:nvPr>
        </p:nvSpPr>
        <p:spPr>
          <a:xfrm>
            <a:off x="6564573" y="2286000"/>
            <a:ext cx="5627427" cy="4572000"/>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В </a:t>
            </a:r>
            <a:r>
              <a:rPr lang="en-US" dirty="0" err="1">
                <a:latin typeface="Tahoma" panose="020B0604030504040204" pitchFamily="34" charset="0"/>
                <a:ea typeface="Tahoma" panose="020B0604030504040204" pitchFamily="34" charset="0"/>
                <a:cs typeface="Tahoma" panose="020B0604030504040204" pitchFamily="34" charset="0"/>
              </a:rPr>
              <a:t>канун</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Нового</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года</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вся</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семья</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собирается</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вместе</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чтобы</a:t>
            </a:r>
            <a:r>
              <a:rPr lang="en-US" dirty="0">
                <a:latin typeface="Tahoma" panose="020B0604030504040204" pitchFamily="34" charset="0"/>
                <a:ea typeface="Tahoma" panose="020B0604030504040204" pitchFamily="34" charset="0"/>
                <a:cs typeface="Tahoma" panose="020B0604030504040204" pitchFamily="34" charset="0"/>
              </a:rPr>
              <a:t> </a:t>
            </a:r>
            <a:r>
              <a:rPr lang="ru-RU" dirty="0" smtClean="0">
                <a:latin typeface="Tahoma" panose="020B0604030504040204" pitchFamily="34" charset="0"/>
                <a:ea typeface="Tahoma" panose="020B0604030504040204" pitchFamily="34" charset="0"/>
                <a:cs typeface="Tahoma" panose="020B0604030504040204" pitchFamily="34" charset="0"/>
              </a:rPr>
              <a:t>накрыть</a:t>
            </a:r>
            <a:r>
              <a:rPr lang="en-US" dirty="0" smtClean="0">
                <a:latin typeface="Tahoma" panose="020B0604030504040204" pitchFamily="34" charset="0"/>
                <a:ea typeface="Tahoma" panose="020B0604030504040204" pitchFamily="34" charset="0"/>
                <a:cs typeface="Tahoma" panose="020B0604030504040204" pitchFamily="34" charset="0"/>
              </a:rPr>
              <a:t> </a:t>
            </a:r>
            <a:r>
              <a:rPr lang="ru-RU" dirty="0" smtClean="0">
                <a:latin typeface="Tahoma" panose="020B0604030504040204" pitchFamily="34" charset="0"/>
                <a:ea typeface="Tahoma" panose="020B0604030504040204" pitchFamily="34" charset="0"/>
                <a:cs typeface="Tahoma" panose="020B0604030504040204" pitchFamily="34" charset="0"/>
              </a:rPr>
              <a:t>«Н</a:t>
            </a:r>
            <a:r>
              <a:rPr lang="en-US" dirty="0" err="1" smtClean="0">
                <a:latin typeface="Tahoma" panose="020B0604030504040204" pitchFamily="34" charset="0"/>
                <a:ea typeface="Tahoma" panose="020B0604030504040204" pitchFamily="34" charset="0"/>
                <a:cs typeface="Tahoma" panose="020B0604030504040204" pitchFamily="34" charset="0"/>
              </a:rPr>
              <a:t>овогодний</a:t>
            </a:r>
            <a:r>
              <a:rPr lang="en-US" dirty="0" smtClean="0">
                <a:latin typeface="Tahoma" panose="020B0604030504040204" pitchFamily="34" charset="0"/>
                <a:ea typeface="Tahoma" panose="020B0604030504040204" pitchFamily="34" charset="0"/>
                <a:cs typeface="Tahoma" panose="020B0604030504040204" pitchFamily="34" charset="0"/>
              </a:rPr>
              <a:t> </a:t>
            </a:r>
            <a:r>
              <a:rPr lang="ru-RU" dirty="0" smtClean="0">
                <a:latin typeface="Tahoma" panose="020B0604030504040204" pitchFamily="34" charset="0"/>
                <a:ea typeface="Tahoma" panose="020B0604030504040204" pitchFamily="34" charset="0"/>
                <a:cs typeface="Tahoma" panose="020B0604030504040204" pitchFamily="34" charset="0"/>
              </a:rPr>
              <a:t>стол» и вместе встретить Новый год.</a:t>
            </a:r>
            <a:r>
              <a:rPr lang="en-US" dirty="0" smtClean="0">
                <a:latin typeface="Tahoma" panose="020B0604030504040204" pitchFamily="34" charset="0"/>
                <a:ea typeface="Tahoma" panose="020B0604030504040204" pitchFamily="34" charset="0"/>
                <a:cs typeface="Tahoma" panose="020B0604030504040204" pitchFamily="34" charset="0"/>
              </a:rPr>
              <a:t> </a:t>
            </a:r>
            <a:r>
              <a:rPr lang="ru-RU" dirty="0" smtClean="0">
                <a:latin typeface="Tahoma" panose="020B0604030504040204" pitchFamily="34" charset="0"/>
                <a:ea typeface="Tahoma" panose="020B0604030504040204" pitchFamily="34" charset="0"/>
                <a:cs typeface="Tahoma" panose="020B0604030504040204" pitchFamily="34" charset="0"/>
              </a:rPr>
              <a:t>С</a:t>
            </a:r>
            <a:r>
              <a:rPr lang="en-US" dirty="0" err="1" smtClean="0">
                <a:latin typeface="Tahoma" panose="020B0604030504040204" pitchFamily="34" charset="0"/>
                <a:ea typeface="Tahoma" panose="020B0604030504040204" pitchFamily="34" charset="0"/>
                <a:cs typeface="Tahoma" panose="020B0604030504040204" pitchFamily="34" charset="0"/>
              </a:rPr>
              <a:t>тарейшины</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дарят</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деньги</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в </a:t>
            </a:r>
            <a:r>
              <a:rPr lang="ru-RU" dirty="0" smtClean="0">
                <a:latin typeface="Tahoma" panose="020B0604030504040204" pitchFamily="34" charset="0"/>
                <a:ea typeface="Tahoma" panose="020B0604030504040204" pitchFamily="34" charset="0"/>
                <a:cs typeface="Tahoma" panose="020B0604030504040204" pitchFamily="34" charset="0"/>
              </a:rPr>
              <a:t>«</a:t>
            </a:r>
            <a:r>
              <a:rPr lang="en-US" dirty="0" err="1" smtClean="0">
                <a:latin typeface="Tahoma" panose="020B0604030504040204" pitchFamily="34" charset="0"/>
                <a:ea typeface="Tahoma" panose="020B0604030504040204" pitchFamily="34" charset="0"/>
                <a:cs typeface="Tahoma" panose="020B0604030504040204" pitchFamily="34" charset="0"/>
              </a:rPr>
              <a:t>красном</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конверте</a:t>
            </a:r>
            <a:r>
              <a:rPr lang="ru-RU" dirty="0" smtClean="0">
                <a:latin typeface="Tahoma" panose="020B0604030504040204" pitchFamily="34" charset="0"/>
                <a:ea typeface="Tahoma" panose="020B0604030504040204" pitchFamily="34" charset="0"/>
                <a:cs typeface="Tahoma" panose="020B0604030504040204" pitchFamily="34" charset="0"/>
              </a:rPr>
              <a:t>»</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детям</a:t>
            </a:r>
            <a:r>
              <a:rPr lang="en-US" dirty="0">
                <a:latin typeface="Tahoma" panose="020B0604030504040204" pitchFamily="34" charset="0"/>
                <a:ea typeface="Tahoma" panose="020B0604030504040204" pitchFamily="34" charset="0"/>
                <a:cs typeface="Tahoma" panose="020B0604030504040204" pitchFamily="34" charset="0"/>
              </a:rPr>
              <a:t>, а </a:t>
            </a:r>
            <a:r>
              <a:rPr lang="en-US" dirty="0" err="1">
                <a:latin typeface="Tahoma" panose="020B0604030504040204" pitchFamily="34" charset="0"/>
                <a:ea typeface="Tahoma" panose="020B0604030504040204" pitchFamily="34" charset="0"/>
                <a:cs typeface="Tahoma" panose="020B0604030504040204" pitchFamily="34" charset="0"/>
              </a:rPr>
              <a:t>затем</a:t>
            </a:r>
            <a:r>
              <a:rPr lang="en-US" dirty="0">
                <a:latin typeface="Tahoma" panose="020B0604030504040204" pitchFamily="34" charset="0"/>
                <a:ea typeface="Tahoma" panose="020B0604030504040204" pitchFamily="34" charset="0"/>
                <a:cs typeface="Tahoma" panose="020B0604030504040204" pitchFamily="34" charset="0"/>
              </a:rPr>
              <a:t> </a:t>
            </a:r>
            <a:r>
              <a:rPr lang="ru-RU" dirty="0" smtClean="0">
                <a:latin typeface="Tahoma" panose="020B0604030504040204" pitchFamily="34" charset="0"/>
                <a:ea typeface="Tahoma" panose="020B0604030504040204" pitchFamily="34" charset="0"/>
                <a:cs typeface="Tahoma" panose="020B0604030504040204" pitchFamily="34" charset="0"/>
              </a:rPr>
              <a:t>все </a:t>
            </a:r>
            <a:r>
              <a:rPr lang="en-US" dirty="0" err="1" smtClean="0">
                <a:latin typeface="Tahoma" panose="020B0604030504040204" pitchFamily="34" charset="0"/>
                <a:ea typeface="Tahoma" panose="020B0604030504040204" pitchFamily="34" charset="0"/>
                <a:cs typeface="Tahoma" panose="020B0604030504040204" pitchFamily="34" charset="0"/>
              </a:rPr>
              <a:t>бодрст</a:t>
            </a:r>
            <a:r>
              <a:rPr lang="ru-RU" dirty="0" err="1" smtClean="0">
                <a:latin typeface="Tahoma" panose="020B0604030504040204" pitchFamily="34" charset="0"/>
                <a:ea typeface="Tahoma" panose="020B0604030504040204" pitchFamily="34" charset="0"/>
                <a:cs typeface="Tahoma" panose="020B0604030504040204" pitchFamily="34" charset="0"/>
              </a:rPr>
              <a:t>ву</a:t>
            </a:r>
            <a:r>
              <a:rPr lang="en-US" dirty="0" err="1" smtClean="0">
                <a:latin typeface="Tahoma" panose="020B0604030504040204" pitchFamily="34" charset="0"/>
                <a:ea typeface="Tahoma" panose="020B0604030504040204" pitchFamily="34" charset="0"/>
                <a:cs typeface="Tahoma" panose="020B0604030504040204" pitchFamily="34" charset="0"/>
              </a:rPr>
              <a:t>ют</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в </a:t>
            </a:r>
            <a:r>
              <a:rPr lang="en-US" dirty="0" err="1">
                <a:latin typeface="Tahoma" panose="020B0604030504040204" pitchFamily="34" charset="0"/>
                <a:ea typeface="Tahoma" panose="020B0604030504040204" pitchFamily="34" charset="0"/>
                <a:cs typeface="Tahoma" panose="020B0604030504040204" pitchFamily="34" charset="0"/>
              </a:rPr>
              <a:t>новогоднюю</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ночь</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Во</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время</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Нового</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года</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родственники</a:t>
            </a:r>
            <a:r>
              <a:rPr lang="ru-RU"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и </a:t>
            </a:r>
            <a:r>
              <a:rPr lang="en-US" dirty="0" err="1">
                <a:latin typeface="Tahoma" panose="020B0604030504040204" pitchFamily="34" charset="0"/>
                <a:ea typeface="Tahoma" panose="020B0604030504040204" pitchFamily="34" charset="0"/>
                <a:cs typeface="Tahoma" panose="020B0604030504040204" pitchFamily="34" charset="0"/>
              </a:rPr>
              <a:t>друзья</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навещают</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друг</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друга</a:t>
            </a:r>
            <a:r>
              <a:rPr lang="en-US" dirty="0">
                <a:latin typeface="Tahoma" panose="020B0604030504040204" pitchFamily="34" charset="0"/>
                <a:ea typeface="Tahoma" panose="020B0604030504040204" pitchFamily="34" charset="0"/>
                <a:cs typeface="Tahoma" panose="020B0604030504040204" pitchFamily="34" charset="0"/>
              </a:rPr>
              <a:t>. </a:t>
            </a:r>
          </a:p>
        </p:txBody>
      </p:sp>
      <p:pic>
        <p:nvPicPr>
          <p:cNvPr id="1026" name="Picture 2" descr="https://timgsa.baidu.com/timg?image&amp;quality=80&amp;size=b9999_10000&amp;sec=1606333042689&amp;di=4a825d08534928fe5654e4360d988cea&amp;imgtype=0&amp;src=http%3A%2F%2Fn.sinaimg.cn%2Fsinacn20191214ac%2F245%2Fw1080h765%2F20191214%2F830f-ikrsess84862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239" y="1985750"/>
            <a:ext cx="5892636" cy="4173952"/>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3"/>
          <a:stretch>
            <a:fillRect/>
          </a:stretch>
        </p:blipFill>
        <p:spPr>
          <a:xfrm rot="180725">
            <a:off x="80808" y="34098"/>
            <a:ext cx="1336948" cy="1486063"/>
          </a:xfrm>
          <a:prstGeom prst="rect">
            <a:avLst/>
          </a:prstGeom>
        </p:spPr>
      </p:pic>
    </p:spTree>
    <p:extLst>
      <p:ext uri="{BB962C8B-B14F-4D97-AF65-F5344CB8AC3E}">
        <p14:creationId xmlns:p14="http://schemas.microsoft.com/office/powerpoint/2010/main" val="3148733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5557" y="697719"/>
            <a:ext cx="8689888" cy="1143000"/>
          </a:xfrm>
        </p:spPr>
        <p:txBody>
          <a:bodyPr>
            <a:normAutofit/>
          </a:bodyPr>
          <a:lstStyle/>
          <a:p>
            <a:pPr algn="ctr"/>
            <a:r>
              <a:rPr lang="ru-RU" dirty="0">
                <a:solidFill>
                  <a:schemeClr val="bg1"/>
                </a:solidFill>
              </a:rPr>
              <a:t>Н</a:t>
            </a:r>
            <a:r>
              <a:rPr lang="en-US" dirty="0" err="1">
                <a:solidFill>
                  <a:schemeClr val="bg1"/>
                </a:solidFill>
              </a:rPr>
              <a:t>овогодний</a:t>
            </a:r>
            <a:r>
              <a:rPr lang="en-US" dirty="0">
                <a:solidFill>
                  <a:schemeClr val="bg1"/>
                </a:solidFill>
              </a:rPr>
              <a:t> </a:t>
            </a:r>
            <a:r>
              <a:rPr lang="ru-RU" dirty="0" smtClean="0">
                <a:solidFill>
                  <a:schemeClr val="bg1"/>
                </a:solidFill>
              </a:rPr>
              <a:t>стол</a:t>
            </a:r>
            <a:endParaRPr lang="en-US" dirty="0">
              <a:solidFill>
                <a:schemeClr val="bg1"/>
              </a:solidFill>
            </a:endParaRPr>
          </a:p>
        </p:txBody>
      </p:sp>
      <p:sp>
        <p:nvSpPr>
          <p:cNvPr id="3" name="Content Placeholder 2"/>
          <p:cNvSpPr>
            <a:spLocks noGrp="1"/>
          </p:cNvSpPr>
          <p:nvPr>
            <p:ph sz="quarter" idx="1"/>
          </p:nvPr>
        </p:nvSpPr>
        <p:spPr>
          <a:xfrm>
            <a:off x="6810233" y="2286000"/>
            <a:ext cx="4948954" cy="4572000"/>
          </a:xfrm>
        </p:spPr>
        <p:txBody>
          <a:bodyPr>
            <a:normAutofit/>
          </a:bodyPr>
          <a:lstStyle/>
          <a:p>
            <a:r>
              <a:rPr lang="ru-RU" sz="2800" dirty="0">
                <a:latin typeface="Tahoma" panose="020B0604030504040204" pitchFamily="34" charset="0"/>
                <a:ea typeface="Tahoma" panose="020B0604030504040204" pitchFamily="34" charset="0"/>
                <a:cs typeface="Tahoma" panose="020B0604030504040204" pitchFamily="34" charset="0"/>
              </a:rPr>
              <a:t>На севере в этот день </a:t>
            </a:r>
            <a:r>
              <a:rPr lang="ru-RU" sz="2800" dirty="0" smtClean="0">
                <a:latin typeface="Tahoma" panose="020B0604030504040204" pitchFamily="34" charset="0"/>
                <a:ea typeface="Tahoma" panose="020B0604030504040204" pitchFamily="34" charset="0"/>
                <a:cs typeface="Tahoma" panose="020B0604030504040204" pitchFamily="34" charset="0"/>
              </a:rPr>
              <a:t>едят</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ru-RU" sz="2800" dirty="0" smtClean="0">
                <a:latin typeface="Tahoma" panose="020B0604030504040204" pitchFamily="34" charset="0"/>
                <a:ea typeface="Tahoma" panose="020B0604030504040204" pitchFamily="34" charset="0"/>
                <a:cs typeface="Tahoma" panose="020B0604030504040204" pitchFamily="34" charset="0"/>
              </a:rPr>
              <a:t>пельмени.</a:t>
            </a:r>
            <a:endParaRPr lang="en-US" sz="2800" dirty="0" smtClean="0">
              <a:latin typeface="Tahoma" panose="020B0604030504040204" pitchFamily="34" charset="0"/>
              <a:ea typeface="Tahoma" panose="020B0604030504040204" pitchFamily="34" charset="0"/>
              <a:cs typeface="Tahoma" panose="020B0604030504040204" pitchFamily="34" charset="0"/>
            </a:endParaRPr>
          </a:p>
          <a:p>
            <a:r>
              <a:rPr lang="ru-RU" sz="2800" dirty="0" smtClean="0">
                <a:latin typeface="Tahoma" panose="020B0604030504040204" pitchFamily="34" charset="0"/>
                <a:ea typeface="Tahoma" panose="020B0604030504040204" pitchFamily="34" charset="0"/>
                <a:cs typeface="Tahoma" panose="020B0604030504040204" pitchFamily="34" charset="0"/>
              </a:rPr>
              <a:t>На </a:t>
            </a:r>
            <a:r>
              <a:rPr lang="ru-RU" sz="2800" dirty="0">
                <a:latin typeface="Tahoma" panose="020B0604030504040204" pitchFamily="34" charset="0"/>
                <a:ea typeface="Tahoma" panose="020B0604030504040204" pitchFamily="34" charset="0"/>
                <a:cs typeface="Tahoma" panose="020B0604030504040204" pitchFamily="34" charset="0"/>
              </a:rPr>
              <a:t>юге Китая в канун </a:t>
            </a:r>
            <a:r>
              <a:rPr lang="ru-RU" sz="2800" dirty="0" smtClean="0">
                <a:latin typeface="Tahoma" panose="020B0604030504040204" pitchFamily="34" charset="0"/>
                <a:ea typeface="Tahoma" panose="020B0604030504040204" pitchFamily="34" charset="0"/>
                <a:cs typeface="Tahoma" panose="020B0604030504040204" pitchFamily="34" charset="0"/>
              </a:rPr>
              <a:t>Нового</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ru-RU" sz="2800" dirty="0" smtClean="0">
                <a:latin typeface="Tahoma" panose="020B0604030504040204" pitchFamily="34" charset="0"/>
                <a:ea typeface="Tahoma" panose="020B0604030504040204" pitchFamily="34" charset="0"/>
                <a:cs typeface="Tahoma" panose="020B0604030504040204" pitchFamily="34" charset="0"/>
              </a:rPr>
              <a:t>года </a:t>
            </a:r>
            <a:r>
              <a:rPr lang="ru-RU" sz="2800" dirty="0">
                <a:latin typeface="Tahoma" panose="020B0604030504040204" pitchFamily="34" charset="0"/>
                <a:ea typeface="Tahoma" panose="020B0604030504040204" pitchFamily="34" charset="0"/>
                <a:cs typeface="Tahoma" panose="020B0604030504040204" pitchFamily="34" charset="0"/>
              </a:rPr>
              <a:t>на ужин обычно подают </a:t>
            </a:r>
            <a:r>
              <a:rPr lang="ru-RU" sz="2800" dirty="0" smtClean="0">
                <a:latin typeface="Tahoma" panose="020B0604030504040204" pitchFamily="34" charset="0"/>
                <a:ea typeface="Tahoma" panose="020B0604030504040204" pitchFamily="34" charset="0"/>
                <a:cs typeface="Tahoma" panose="020B0604030504040204" pitchFamily="34" charset="0"/>
              </a:rPr>
              <a:t>рыбу.</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ru-RU" sz="2800" dirty="0" smtClean="0">
                <a:latin typeface="Tahoma" panose="020B0604030504040204" pitchFamily="34" charset="0"/>
                <a:ea typeface="Tahoma" panose="020B0604030504040204" pitchFamily="34" charset="0"/>
                <a:cs typeface="Tahoma" panose="020B0604030504040204" pitchFamily="34" charset="0"/>
              </a:rPr>
              <a:t>В </a:t>
            </a:r>
            <a:r>
              <a:rPr lang="ru-RU" sz="2800" dirty="0">
                <a:latin typeface="Tahoma" panose="020B0604030504040204" pitchFamily="34" charset="0"/>
                <a:ea typeface="Tahoma" panose="020B0604030504040204" pitchFamily="34" charset="0"/>
                <a:cs typeface="Tahoma" panose="020B0604030504040204" pitchFamily="34" charset="0"/>
              </a:rPr>
              <a:t>китайском языке </a:t>
            </a:r>
            <a:r>
              <a:rPr lang="ru-RU" sz="2800" dirty="0" smtClean="0">
                <a:latin typeface="Tahoma" panose="020B0604030504040204" pitchFamily="34" charset="0"/>
                <a:ea typeface="Tahoma" panose="020B0604030504040204" pitchFamily="34" charset="0"/>
                <a:cs typeface="Tahoma" panose="020B0604030504040204" pitchFamily="34" charset="0"/>
              </a:rPr>
              <a:t>произношение</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ru-RU" sz="2800" dirty="0" smtClean="0">
                <a:latin typeface="Tahoma" panose="020B0604030504040204" pitchFamily="34" charset="0"/>
                <a:ea typeface="Tahoma" panose="020B0604030504040204" pitchFamily="34" charset="0"/>
                <a:cs typeface="Tahoma" panose="020B0604030504040204" pitchFamily="34" charset="0"/>
              </a:rPr>
              <a:t>слова </a:t>
            </a:r>
            <a:r>
              <a:rPr lang="ru-RU" sz="2800" dirty="0">
                <a:latin typeface="Tahoma" panose="020B0604030504040204" pitchFamily="34" charset="0"/>
                <a:ea typeface="Tahoma" panose="020B0604030504040204" pitchFamily="34" charset="0"/>
                <a:cs typeface="Tahoma" panose="020B0604030504040204" pitchFamily="34" charset="0"/>
              </a:rPr>
              <a:t>"рыба" созвучно со </a:t>
            </a:r>
            <a:r>
              <a:rPr lang="ru-RU" sz="2800" dirty="0" smtClean="0">
                <a:latin typeface="Tahoma" panose="020B0604030504040204" pitchFamily="34" charset="0"/>
                <a:ea typeface="Tahoma" panose="020B0604030504040204" pitchFamily="34" charset="0"/>
                <a:cs typeface="Tahoma" panose="020B0604030504040204" pitchFamily="34" charset="0"/>
              </a:rPr>
              <a:t>словами</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ru-RU" sz="2800" dirty="0" smtClean="0">
                <a:latin typeface="Tahoma" panose="020B0604030504040204" pitchFamily="34" charset="0"/>
                <a:ea typeface="Tahoma" panose="020B0604030504040204" pitchFamily="34" charset="0"/>
                <a:cs typeface="Tahoma" panose="020B0604030504040204" pitchFamily="34" charset="0"/>
              </a:rPr>
              <a:t>"процветание,</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ru-RU" sz="2800" dirty="0" smtClean="0">
                <a:latin typeface="Tahoma" panose="020B0604030504040204" pitchFamily="34" charset="0"/>
                <a:ea typeface="Tahoma" panose="020B0604030504040204" pitchFamily="34" charset="0"/>
                <a:cs typeface="Tahoma" panose="020B0604030504040204" pitchFamily="34" charset="0"/>
              </a:rPr>
              <a:t>благосостояние</a:t>
            </a:r>
            <a:r>
              <a:rPr lang="ru-RU" sz="2800" dirty="0">
                <a:latin typeface="Tahoma" panose="020B0604030504040204" pitchFamily="34" charset="0"/>
                <a:ea typeface="Tahoma" panose="020B0604030504040204" pitchFamily="34" charset="0"/>
                <a:cs typeface="Tahoma" panose="020B0604030504040204" pitchFamily="34" charset="0"/>
              </a:rPr>
              <a:t>".</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951" y="2108579"/>
            <a:ext cx="5999327" cy="443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p:cNvPicPr>
            <a:picLocks noChangeAspect="1"/>
          </p:cNvPicPr>
          <p:nvPr/>
        </p:nvPicPr>
        <p:blipFill>
          <a:blip r:embed="rId3"/>
          <a:stretch>
            <a:fillRect/>
          </a:stretch>
        </p:blipFill>
        <p:spPr>
          <a:xfrm rot="180725">
            <a:off x="80808" y="34098"/>
            <a:ext cx="1336948" cy="1486063"/>
          </a:xfrm>
          <a:prstGeom prst="rect">
            <a:avLst/>
          </a:prstGeom>
        </p:spPr>
      </p:pic>
    </p:spTree>
    <p:extLst>
      <p:ext uri="{BB962C8B-B14F-4D97-AF65-F5344CB8AC3E}">
        <p14:creationId xmlns:p14="http://schemas.microsoft.com/office/powerpoint/2010/main" val="2956581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6527" y="547594"/>
            <a:ext cx="8633346" cy="1143000"/>
          </a:xfrm>
        </p:spPr>
        <p:txBody>
          <a:bodyPr>
            <a:normAutofit/>
          </a:bodyPr>
          <a:lstStyle/>
          <a:p>
            <a:pPr algn="ctr"/>
            <a:r>
              <a:rPr lang="en-US" dirty="0" err="1">
                <a:solidFill>
                  <a:schemeClr val="bg1"/>
                </a:solidFill>
              </a:rPr>
              <a:t>Праздничные</a:t>
            </a:r>
            <a:r>
              <a:rPr lang="en-US" dirty="0">
                <a:solidFill>
                  <a:schemeClr val="bg1"/>
                </a:solidFill>
              </a:rPr>
              <a:t> </a:t>
            </a:r>
            <a:r>
              <a:rPr lang="en-US" dirty="0" err="1">
                <a:solidFill>
                  <a:schemeClr val="bg1"/>
                </a:solidFill>
              </a:rPr>
              <a:t>мероприятия</a:t>
            </a:r>
            <a:endParaRPr lang="en-US" dirty="0">
              <a:solidFill>
                <a:schemeClr val="bg1"/>
              </a:solidFill>
            </a:endParaRPr>
          </a:p>
        </p:txBody>
      </p:sp>
      <p:sp>
        <p:nvSpPr>
          <p:cNvPr id="3" name="Content Placeholder 2"/>
          <p:cNvSpPr>
            <a:spLocks noGrp="1"/>
          </p:cNvSpPr>
          <p:nvPr>
            <p:ph sz="quarter" idx="1"/>
          </p:nvPr>
        </p:nvSpPr>
        <p:spPr>
          <a:xfrm>
            <a:off x="7009263" y="2428733"/>
            <a:ext cx="4648200" cy="4000500"/>
          </a:xfrm>
        </p:spPr>
        <p:txBody>
          <a:bodyPr>
            <a:normAutofit/>
          </a:bodyPr>
          <a:lstStyle/>
          <a:p>
            <a:r>
              <a:rPr lang="en-US" sz="2800" dirty="0" err="1"/>
              <a:t>Праздничные</a:t>
            </a:r>
            <a:r>
              <a:rPr lang="en-US" sz="2800" dirty="0"/>
              <a:t> </a:t>
            </a:r>
            <a:r>
              <a:rPr lang="en-US" sz="2800" dirty="0" err="1"/>
              <a:t>мероприятия</a:t>
            </a:r>
            <a:r>
              <a:rPr lang="en-US" sz="2800" dirty="0"/>
              <a:t> </a:t>
            </a:r>
            <a:r>
              <a:rPr lang="en-US" sz="2800" dirty="0" err="1"/>
              <a:t>во</a:t>
            </a:r>
            <a:r>
              <a:rPr lang="en-US" sz="2800" dirty="0"/>
              <a:t> </a:t>
            </a:r>
            <a:r>
              <a:rPr lang="en-US" sz="2800" dirty="0" err="1"/>
              <a:t>время</a:t>
            </a:r>
            <a:r>
              <a:rPr lang="en-US" sz="2800" dirty="0"/>
              <a:t> </a:t>
            </a:r>
            <a:r>
              <a:rPr lang="en-US" sz="2800" dirty="0" err="1"/>
              <a:t>Нового</a:t>
            </a:r>
            <a:r>
              <a:rPr lang="en-US" sz="2800" dirty="0"/>
              <a:t> </a:t>
            </a:r>
            <a:r>
              <a:rPr lang="en-US" sz="2800" dirty="0" err="1"/>
              <a:t>года</a:t>
            </a:r>
            <a:r>
              <a:rPr lang="en-US" sz="2800" dirty="0"/>
              <a:t> </a:t>
            </a:r>
            <a:r>
              <a:rPr lang="en-US" sz="2800" dirty="0" err="1"/>
              <a:t>чрезвычайно</a:t>
            </a:r>
            <a:r>
              <a:rPr lang="en-US" sz="2800" dirty="0"/>
              <a:t> </a:t>
            </a:r>
            <a:r>
              <a:rPr lang="en-US" sz="2800" dirty="0" err="1"/>
              <a:t>богаты</a:t>
            </a:r>
            <a:r>
              <a:rPr lang="en-US" sz="2800" dirty="0"/>
              <a:t> и </a:t>
            </a:r>
            <a:r>
              <a:rPr lang="en-US" sz="2800" dirty="0" err="1"/>
              <a:t>разнообразны</a:t>
            </a:r>
            <a:r>
              <a:rPr lang="en-US" sz="2800" dirty="0"/>
              <a:t>, </a:t>
            </a:r>
            <a:r>
              <a:rPr lang="en-US" sz="2800" dirty="0" err="1"/>
              <a:t>включая</a:t>
            </a:r>
            <a:r>
              <a:rPr lang="en-US" sz="2800" dirty="0"/>
              <a:t> </a:t>
            </a:r>
            <a:r>
              <a:rPr lang="en-US" sz="2800" dirty="0" err="1"/>
              <a:t>танцы</a:t>
            </a:r>
            <a:r>
              <a:rPr lang="en-US" sz="2800" dirty="0"/>
              <a:t> </a:t>
            </a:r>
            <a:r>
              <a:rPr lang="en-US" sz="2800" dirty="0" err="1"/>
              <a:t>львов</a:t>
            </a:r>
            <a:r>
              <a:rPr lang="en-US" sz="2800" dirty="0"/>
              <a:t>, </a:t>
            </a:r>
            <a:r>
              <a:rPr lang="en-US" sz="2800" dirty="0" err="1"/>
              <a:t>танцы</a:t>
            </a:r>
            <a:r>
              <a:rPr lang="en-US" sz="2800" dirty="0"/>
              <a:t> </a:t>
            </a:r>
            <a:r>
              <a:rPr lang="en-US" sz="2800" dirty="0" err="1"/>
              <a:t>драконов</a:t>
            </a:r>
            <a:r>
              <a:rPr lang="en-US" sz="2800" dirty="0"/>
              <a:t>, </a:t>
            </a:r>
            <a:r>
              <a:rPr lang="en-US" sz="2800" dirty="0" err="1"/>
              <a:t>храмовые</a:t>
            </a:r>
            <a:r>
              <a:rPr lang="en-US" sz="2800" dirty="0"/>
              <a:t> </a:t>
            </a:r>
            <a:r>
              <a:rPr lang="en-US" sz="2800" dirty="0" err="1"/>
              <a:t>ярмарки</a:t>
            </a:r>
            <a:r>
              <a:rPr lang="en-US" sz="2800" dirty="0"/>
              <a:t> и </a:t>
            </a:r>
            <a:r>
              <a:rPr lang="en-US" sz="2800" dirty="0" err="1" smtClean="0"/>
              <a:t>фейерверки</a:t>
            </a:r>
            <a:endParaRPr lang="en-US" sz="2800" dirty="0"/>
          </a:p>
          <a:p>
            <a:endParaRPr lang="en-US" sz="28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687" y="1885050"/>
            <a:ext cx="4785578" cy="4785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p:cNvPicPr>
            <a:picLocks noChangeAspect="1"/>
          </p:cNvPicPr>
          <p:nvPr/>
        </p:nvPicPr>
        <p:blipFill>
          <a:blip r:embed="rId3"/>
          <a:stretch>
            <a:fillRect/>
          </a:stretch>
        </p:blipFill>
        <p:spPr>
          <a:xfrm rot="180725">
            <a:off x="80808" y="34098"/>
            <a:ext cx="1336948" cy="1486063"/>
          </a:xfrm>
          <a:prstGeom prst="rect">
            <a:avLst/>
          </a:prstGeom>
        </p:spPr>
      </p:pic>
    </p:spTree>
    <p:extLst>
      <p:ext uri="{BB962C8B-B14F-4D97-AF65-F5344CB8AC3E}">
        <p14:creationId xmlns:p14="http://schemas.microsoft.com/office/powerpoint/2010/main" val="3772863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6666" y="643128"/>
            <a:ext cx="8115869" cy="1143000"/>
          </a:xfrm>
        </p:spPr>
        <p:txBody>
          <a:bodyPr>
            <a:normAutofit/>
          </a:bodyPr>
          <a:lstStyle/>
          <a:p>
            <a:pPr algn="ctr"/>
            <a:r>
              <a:rPr lang="az-Cyrl-AZ" dirty="0">
                <a:solidFill>
                  <a:schemeClr val="bg1"/>
                </a:solidFill>
              </a:rPr>
              <a:t>Декоративные элементы</a:t>
            </a:r>
            <a:endParaRPr lang="en-US" dirty="0">
              <a:solidFill>
                <a:schemeClr val="bg1"/>
              </a:solidFill>
            </a:endParaRPr>
          </a:p>
        </p:txBody>
      </p:sp>
      <p:sp>
        <p:nvSpPr>
          <p:cNvPr id="3" name="Content Placeholder 2"/>
          <p:cNvSpPr>
            <a:spLocks noGrp="1"/>
          </p:cNvSpPr>
          <p:nvPr>
            <p:ph sz="quarter" idx="1"/>
          </p:nvPr>
        </p:nvSpPr>
        <p:spPr>
          <a:xfrm>
            <a:off x="6005016" y="2324742"/>
            <a:ext cx="5527012" cy="4063548"/>
          </a:xfrm>
        </p:spPr>
        <p:txBody>
          <a:bodyPr>
            <a:noAutofit/>
          </a:bodyPr>
          <a:lstStyle/>
          <a:p>
            <a:r>
              <a:rPr lang="en-US" sz="3200" dirty="0" err="1"/>
              <a:t>Размещение</a:t>
            </a:r>
            <a:r>
              <a:rPr lang="en-US" sz="3200" dirty="0"/>
              <a:t> </a:t>
            </a:r>
            <a:r>
              <a:rPr lang="en-US" sz="3200" dirty="0" err="1"/>
              <a:t>двустишия</a:t>
            </a:r>
            <a:r>
              <a:rPr lang="en-US" sz="3200" dirty="0"/>
              <a:t> </a:t>
            </a:r>
            <a:r>
              <a:rPr lang="en-US" sz="3200" dirty="0" err="1"/>
              <a:t>весеннего</a:t>
            </a:r>
            <a:r>
              <a:rPr lang="en-US" sz="3200" dirty="0"/>
              <a:t> </a:t>
            </a:r>
            <a:r>
              <a:rPr lang="en-US" sz="3200" dirty="0" err="1"/>
              <a:t>праздника</a:t>
            </a:r>
            <a:r>
              <a:rPr lang="en-US" sz="3200" dirty="0"/>
              <a:t>, </a:t>
            </a:r>
            <a:r>
              <a:rPr lang="en-US" sz="3200" dirty="0" err="1" smtClean="0"/>
              <a:t>висячих</a:t>
            </a:r>
            <a:r>
              <a:rPr lang="en-US" sz="3200" dirty="0" smtClean="0"/>
              <a:t> </a:t>
            </a:r>
            <a:r>
              <a:rPr lang="en-US" sz="3200" dirty="0" err="1"/>
              <a:t>фонарей</a:t>
            </a:r>
            <a:r>
              <a:rPr lang="en-US" sz="3200" dirty="0"/>
              <a:t> - </a:t>
            </a:r>
            <a:r>
              <a:rPr lang="en-US" sz="3200" dirty="0" err="1"/>
              <a:t>традиционный</a:t>
            </a:r>
            <a:r>
              <a:rPr lang="en-US" sz="3200" dirty="0"/>
              <a:t> </a:t>
            </a:r>
            <a:r>
              <a:rPr lang="en-US" sz="3200" dirty="0" err="1"/>
              <a:t>китайский</a:t>
            </a:r>
            <a:r>
              <a:rPr lang="en-US" sz="3200" dirty="0"/>
              <a:t> </a:t>
            </a:r>
            <a:r>
              <a:rPr lang="en-US" sz="3200" dirty="0" err="1"/>
              <a:t>новогодний</a:t>
            </a:r>
            <a:r>
              <a:rPr lang="en-US" sz="3200" dirty="0"/>
              <a:t> </a:t>
            </a:r>
            <a:r>
              <a:rPr lang="en-US" sz="3200" dirty="0" err="1"/>
              <a:t>обычай</a:t>
            </a:r>
            <a:r>
              <a:rPr lang="en-US" sz="3200" dirty="0"/>
              <a:t>, </a:t>
            </a:r>
            <a:r>
              <a:rPr lang="en-US" sz="3200" dirty="0" err="1"/>
              <a:t>который</a:t>
            </a:r>
            <a:r>
              <a:rPr lang="en-US" sz="3200" dirty="0"/>
              <a:t> </a:t>
            </a:r>
            <a:r>
              <a:rPr lang="en-US" sz="3200" dirty="0" err="1"/>
              <a:t>добавляет</a:t>
            </a:r>
            <a:r>
              <a:rPr lang="en-US" sz="3200" dirty="0"/>
              <a:t> </a:t>
            </a:r>
            <a:r>
              <a:rPr lang="en-US" sz="3200" dirty="0" err="1"/>
              <a:t>праздничной</a:t>
            </a:r>
            <a:r>
              <a:rPr lang="en-US" sz="3200" dirty="0"/>
              <a:t> </a:t>
            </a:r>
            <a:r>
              <a:rPr lang="en-US" sz="3200" dirty="0" err="1"/>
              <a:t>атмосферы</a:t>
            </a:r>
            <a:r>
              <a:rPr lang="en-US" sz="3200" dirty="0"/>
              <a:t> и </a:t>
            </a:r>
            <a:r>
              <a:rPr lang="en-US" sz="3200" dirty="0" err="1"/>
              <a:t>дает</a:t>
            </a:r>
            <a:r>
              <a:rPr lang="en-US" sz="3200" dirty="0"/>
              <a:t> </a:t>
            </a:r>
            <a:r>
              <a:rPr lang="en-US" sz="3200" dirty="0" err="1"/>
              <a:t>людям</a:t>
            </a:r>
            <a:r>
              <a:rPr lang="en-US" sz="3200" dirty="0"/>
              <a:t> </a:t>
            </a:r>
            <a:r>
              <a:rPr lang="en-US" sz="3200" dirty="0" err="1" smtClean="0"/>
              <a:t>надежду</a:t>
            </a:r>
            <a:r>
              <a:rPr lang="en-US" sz="3200" dirty="0" smtClean="0"/>
              <a:t> </a:t>
            </a:r>
            <a:r>
              <a:rPr lang="en-US" sz="3200" dirty="0" err="1"/>
              <a:t>на</a:t>
            </a:r>
            <a:r>
              <a:rPr lang="en-US" sz="3200" dirty="0"/>
              <a:t> </a:t>
            </a:r>
            <a:r>
              <a:rPr lang="en-US" sz="3200" dirty="0" err="1"/>
              <a:t>Новый</a:t>
            </a:r>
            <a:r>
              <a:rPr lang="en-US" sz="3200" dirty="0"/>
              <a:t> </a:t>
            </a:r>
            <a:r>
              <a:rPr lang="en-US" sz="3200" dirty="0" err="1"/>
              <a:t>год</a:t>
            </a:r>
            <a:r>
              <a:rPr lang="en-US" sz="3200" dirty="0"/>
              <a:t> и </a:t>
            </a:r>
            <a:r>
              <a:rPr lang="en-US" sz="3200" dirty="0" err="1"/>
              <a:t>новую</a:t>
            </a:r>
            <a:r>
              <a:rPr lang="en-US" sz="3200" dirty="0"/>
              <a:t> </a:t>
            </a:r>
            <a:r>
              <a:rPr lang="en-US" sz="3200" dirty="0" err="1"/>
              <a:t>жизнь</a:t>
            </a:r>
            <a:r>
              <a:rPr lang="en-US" sz="3200" dirty="0"/>
              <a:t>.</a:t>
            </a:r>
          </a:p>
          <a:p>
            <a:endParaRPr lang="en-US" sz="3200" dirty="0"/>
          </a:p>
        </p:txBody>
      </p:sp>
      <p:pic>
        <p:nvPicPr>
          <p:cNvPr id="3076" name="Picture 4" descr="https://timgsa.baidu.com/timg?image&amp;quality=80&amp;size=b9999_10000&amp;sec=1606334245003&amp;di=38335e0071056aa6423c9d53aa6768d1&amp;imgtype=0&amp;src=http%3A%2F%2Fpicnew9.photophoto.cn%2F20150728%2Fzhongshixinnianwawabaoyuchuanghuajianzhipngyuansu-29381002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3421" y="1939998"/>
            <a:ext cx="4544563" cy="4833036"/>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3"/>
          <a:stretch>
            <a:fillRect/>
          </a:stretch>
        </p:blipFill>
        <p:spPr>
          <a:xfrm rot="180725">
            <a:off x="80808" y="34098"/>
            <a:ext cx="1336948" cy="1486063"/>
          </a:xfrm>
          <a:prstGeom prst="rect">
            <a:avLst/>
          </a:prstGeom>
        </p:spPr>
      </p:pic>
    </p:spTree>
    <p:extLst>
      <p:ext uri="{BB962C8B-B14F-4D97-AF65-F5344CB8AC3E}">
        <p14:creationId xmlns:p14="http://schemas.microsoft.com/office/powerpoint/2010/main" val="33473368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4976" y="785019"/>
            <a:ext cx="7474424" cy="715962"/>
          </a:xfrm>
        </p:spPr>
        <p:txBody>
          <a:bodyPr>
            <a:normAutofit/>
          </a:bodyPr>
          <a:lstStyle/>
          <a:p>
            <a:pPr algn="ctr"/>
            <a:r>
              <a:rPr lang="ru-RU" dirty="0">
                <a:solidFill>
                  <a:schemeClr val="bg1"/>
                </a:solidFill>
              </a:rPr>
              <a:t>Китайский зодиак</a:t>
            </a:r>
            <a:endParaRPr lang="en-US" dirty="0">
              <a:solidFill>
                <a:schemeClr val="bg1"/>
              </a:solidFill>
            </a:endParaRPr>
          </a:p>
        </p:txBody>
      </p:sp>
      <p:sp>
        <p:nvSpPr>
          <p:cNvPr id="3" name="Content Placeholder 2"/>
          <p:cNvSpPr>
            <a:spLocks noGrp="1"/>
          </p:cNvSpPr>
          <p:nvPr>
            <p:ph sz="quarter" idx="1"/>
          </p:nvPr>
        </p:nvSpPr>
        <p:spPr>
          <a:xfrm>
            <a:off x="6880746" y="2143836"/>
            <a:ext cx="4800600" cy="5181600"/>
          </a:xfrm>
        </p:spPr>
        <p:txBody>
          <a:bodyPr>
            <a:normAutofit/>
          </a:bodyPr>
          <a:lstStyle/>
          <a:p>
            <a:r>
              <a:rPr lang="ru-RU" dirty="0"/>
              <a:t>Китайский зодиак — схема, широко распространённая в </a:t>
            </a:r>
            <a:r>
              <a:rPr lang="ru-RU" dirty="0" smtClean="0"/>
              <a:t>Китае и ряде </a:t>
            </a:r>
            <a:r>
              <a:rPr lang="ru-RU" dirty="0"/>
              <a:t>стран Восточной Азии, которая связывает каждый год с определённым животным и его атрибутами. </a:t>
            </a:r>
            <a:r>
              <a:rPr lang="ru-RU" dirty="0" smtClean="0"/>
              <a:t>Цикл  </a:t>
            </a:r>
            <a:r>
              <a:rPr lang="ru-RU" dirty="0"/>
              <a:t>разделён на 12 </a:t>
            </a:r>
            <a:r>
              <a:rPr lang="ru-RU" dirty="0" smtClean="0"/>
              <a:t>частей. </a:t>
            </a:r>
            <a:r>
              <a:rPr lang="ru-RU" dirty="0"/>
              <a:t>По легенде, его создал сам Будда под руководством Небесного императора. </a:t>
            </a:r>
          </a:p>
          <a:p>
            <a:r>
              <a:rPr lang="ru-RU" dirty="0"/>
              <a:t>12 Китайских Знаков </a:t>
            </a:r>
            <a:r>
              <a:rPr lang="ru-RU" dirty="0" smtClean="0"/>
              <a:t>Зодиака: </a:t>
            </a:r>
            <a:r>
              <a:rPr lang="az-Cyrl-AZ" dirty="0" smtClean="0"/>
              <a:t>крыса</a:t>
            </a:r>
            <a:r>
              <a:rPr lang="en-US" dirty="0" smtClean="0"/>
              <a:t>, </a:t>
            </a:r>
            <a:r>
              <a:rPr lang="az-Cyrl-AZ" dirty="0" smtClean="0"/>
              <a:t>вол</a:t>
            </a:r>
            <a:r>
              <a:rPr lang="en-US" dirty="0" smtClean="0"/>
              <a:t>,</a:t>
            </a:r>
            <a:r>
              <a:rPr lang="en-US" dirty="0"/>
              <a:t> </a:t>
            </a:r>
            <a:r>
              <a:rPr lang="az-Cyrl-AZ" dirty="0" smtClean="0"/>
              <a:t>тигр</a:t>
            </a:r>
            <a:r>
              <a:rPr lang="en-US" dirty="0" smtClean="0"/>
              <a:t>, </a:t>
            </a:r>
            <a:r>
              <a:rPr lang="az-Cyrl-AZ" dirty="0" smtClean="0"/>
              <a:t>заяц</a:t>
            </a:r>
            <a:r>
              <a:rPr lang="en-US" dirty="0" smtClean="0"/>
              <a:t>, </a:t>
            </a:r>
            <a:r>
              <a:rPr lang="az-Cyrl-AZ" dirty="0" smtClean="0"/>
              <a:t>дракрон</a:t>
            </a:r>
            <a:r>
              <a:rPr lang="en-US" dirty="0" smtClean="0"/>
              <a:t>, </a:t>
            </a:r>
            <a:r>
              <a:rPr lang="az-Cyrl-AZ" dirty="0" smtClean="0"/>
              <a:t>змея</a:t>
            </a:r>
            <a:r>
              <a:rPr lang="en-US" dirty="0" smtClean="0"/>
              <a:t>, </a:t>
            </a:r>
            <a:r>
              <a:rPr lang="az-Cyrl-AZ" dirty="0" smtClean="0"/>
              <a:t>лощадь</a:t>
            </a:r>
            <a:r>
              <a:rPr lang="en-US" dirty="0" smtClean="0"/>
              <a:t>, </a:t>
            </a:r>
            <a:r>
              <a:rPr lang="az-Cyrl-AZ" dirty="0" smtClean="0"/>
              <a:t>козёл</a:t>
            </a:r>
            <a:r>
              <a:rPr lang="en-US" dirty="0" smtClean="0"/>
              <a:t>, </a:t>
            </a:r>
            <a:r>
              <a:rPr lang="az-Cyrl-AZ" dirty="0" smtClean="0"/>
              <a:t>обезьяна</a:t>
            </a:r>
            <a:r>
              <a:rPr lang="en-US" dirty="0" smtClean="0"/>
              <a:t>, </a:t>
            </a:r>
            <a:r>
              <a:rPr lang="az-Cyrl-AZ" dirty="0" smtClean="0"/>
              <a:t>петух</a:t>
            </a:r>
            <a:r>
              <a:rPr lang="en-US" dirty="0" smtClean="0"/>
              <a:t>, </a:t>
            </a:r>
            <a:r>
              <a:rPr lang="az-Cyrl-AZ" dirty="0" smtClean="0"/>
              <a:t>собака</a:t>
            </a:r>
            <a:r>
              <a:rPr lang="en-US" dirty="0" smtClean="0"/>
              <a:t>, </a:t>
            </a:r>
            <a:r>
              <a:rPr lang="az-Cyrl-AZ" dirty="0" smtClean="0"/>
              <a:t>свинья.</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31" y="2620370"/>
            <a:ext cx="6710315" cy="360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p:cNvPicPr>
            <a:picLocks noChangeAspect="1"/>
          </p:cNvPicPr>
          <p:nvPr/>
        </p:nvPicPr>
        <p:blipFill>
          <a:blip r:embed="rId3"/>
          <a:stretch>
            <a:fillRect/>
          </a:stretch>
        </p:blipFill>
        <p:spPr>
          <a:xfrm rot="180725">
            <a:off x="80808" y="34098"/>
            <a:ext cx="1336948" cy="1486063"/>
          </a:xfrm>
          <a:prstGeom prst="rect">
            <a:avLst/>
          </a:prstGeom>
        </p:spPr>
      </p:pic>
    </p:spTree>
    <p:extLst>
      <p:ext uri="{BB962C8B-B14F-4D97-AF65-F5344CB8AC3E}">
        <p14:creationId xmlns:p14="http://schemas.microsoft.com/office/powerpoint/2010/main" val="259854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82E98D0-7795-4198-BD76-1CD635F533DF}"/>
              </a:ext>
            </a:extLst>
          </p:cNvPr>
          <p:cNvSpPr>
            <a:spLocks noGrp="1"/>
          </p:cNvSpPr>
          <p:nvPr>
            <p:ph idx="1"/>
          </p:nvPr>
        </p:nvSpPr>
        <p:spPr>
          <a:xfrm>
            <a:off x="425003" y="1942771"/>
            <a:ext cx="10736831" cy="2874740"/>
          </a:xfrm>
        </p:spPr>
        <p:txBody>
          <a:bodyPr>
            <a:normAutofit/>
          </a:bodyPr>
          <a:lstStyle/>
          <a:p>
            <a:pPr marL="0" indent="0" algn="ctr">
              <a:buNone/>
            </a:pPr>
            <a:r>
              <a:rPr lang="ru-RU" b="1" dirty="0">
                <a:latin typeface="Tahoma" panose="020B0604030504040204" pitchFamily="34" charset="0"/>
                <a:ea typeface="Tahoma" panose="020B0604030504040204" pitchFamily="34" charset="0"/>
                <a:cs typeface="Tahoma" panose="020B0604030504040204" pitchFamily="34" charset="0"/>
              </a:rPr>
              <a:t>Рождество</a:t>
            </a:r>
            <a:r>
              <a:rPr lang="ru-RU" dirty="0">
                <a:latin typeface="Tahoma" panose="020B0604030504040204" pitchFamily="34" charset="0"/>
                <a:ea typeface="Tahoma" panose="020B0604030504040204" pitchFamily="34" charset="0"/>
                <a:cs typeface="Tahoma" panose="020B0604030504040204" pitchFamily="34" charset="0"/>
              </a:rPr>
              <a:t> - великий христианский праздник, рождение Иисуса Христа в Вифлееме. Православное Рождество Христово отмечается ежегодно </a:t>
            </a:r>
            <a:r>
              <a:rPr lang="ru-RU" b="1" dirty="0">
                <a:latin typeface="Tahoma" panose="020B0604030504040204" pitchFamily="34" charset="0"/>
                <a:ea typeface="Tahoma" panose="020B0604030504040204" pitchFamily="34" charset="0"/>
                <a:cs typeface="Tahoma" panose="020B0604030504040204" pitchFamily="34" charset="0"/>
              </a:rPr>
              <a:t>7 </a:t>
            </a:r>
            <a:r>
              <a:rPr lang="ru-RU" b="1" dirty="0" smtClean="0">
                <a:latin typeface="Tahoma" panose="020B0604030504040204" pitchFamily="34" charset="0"/>
                <a:ea typeface="Tahoma" panose="020B0604030504040204" pitchFamily="34" charset="0"/>
                <a:cs typeface="Tahoma" panose="020B0604030504040204" pitchFamily="34" charset="0"/>
              </a:rPr>
              <a:t>января</a:t>
            </a:r>
            <a:endParaRPr lang="ru-RU"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 xmlns:a16="http://schemas.microsoft.com/office/drawing/2014/main" id="{6E452E20-9998-4672-9897-01C255B9B7D2}"/>
              </a:ext>
            </a:extLst>
          </p:cNvPr>
          <p:cNvSpPr/>
          <p:nvPr/>
        </p:nvSpPr>
        <p:spPr>
          <a:xfrm>
            <a:off x="263579" y="6307537"/>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es-AR" dirty="0">
                <a:solidFill>
                  <a:schemeClr val="tx1"/>
                </a:solidFill>
              </a:rPr>
              <a:t>1847</a:t>
            </a:r>
            <a:endParaRPr lang="ru-RU" dirty="0">
              <a:solidFill>
                <a:schemeClr val="tx1"/>
              </a:solidFill>
            </a:endParaRPr>
          </a:p>
        </p:txBody>
      </p:sp>
      <p:sp>
        <p:nvSpPr>
          <p:cNvPr id="5" name="Rectangle 4">
            <a:extLst>
              <a:ext uri="{FF2B5EF4-FFF2-40B4-BE49-F238E27FC236}">
                <a16:creationId xmlns="" xmlns:a16="http://schemas.microsoft.com/office/drawing/2014/main" id="{03191941-3BBA-4F25-A2C2-7B0AE1415389}"/>
              </a:ext>
            </a:extLst>
          </p:cNvPr>
          <p:cNvSpPr/>
          <p:nvPr/>
        </p:nvSpPr>
        <p:spPr>
          <a:xfrm>
            <a:off x="10664175" y="6308807"/>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ru-RU" dirty="0">
                <a:solidFill>
                  <a:schemeClr val="tx1"/>
                </a:solidFill>
              </a:rPr>
              <a:t>Сейчас</a:t>
            </a:r>
          </a:p>
        </p:txBody>
      </p:sp>
      <p:pic>
        <p:nvPicPr>
          <p:cNvPr id="1026" name="Picture 2" descr="https://stihi.ru/pics/2015/12/26/28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0165" y="2721135"/>
            <a:ext cx="6297188" cy="3939242"/>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3"/>
          <a:stretch>
            <a:fillRect/>
          </a:stretch>
        </p:blipFill>
        <p:spPr>
          <a:xfrm rot="21068009">
            <a:off x="198104" y="-55021"/>
            <a:ext cx="1178727" cy="1570547"/>
          </a:xfrm>
          <a:prstGeom prst="rect">
            <a:avLst/>
          </a:prstGeom>
        </p:spPr>
      </p:pic>
      <p:sp>
        <p:nvSpPr>
          <p:cNvPr id="7" name="Title 1">
            <a:extLst>
              <a:ext uri="{FF2B5EF4-FFF2-40B4-BE49-F238E27FC236}">
                <a16:creationId xmlns="" xmlns:a16="http://schemas.microsoft.com/office/drawing/2014/main" id="{9C2236C2-B7A8-4A12-B8AB-72D8979D0E36}"/>
              </a:ext>
            </a:extLst>
          </p:cNvPr>
          <p:cNvSpPr>
            <a:spLocks noGrp="1"/>
          </p:cNvSpPr>
          <p:nvPr>
            <p:ph type="title"/>
          </p:nvPr>
        </p:nvSpPr>
        <p:spPr>
          <a:xfrm>
            <a:off x="2841522" y="107138"/>
            <a:ext cx="6855137" cy="1665527"/>
          </a:xfrm>
        </p:spPr>
        <p:txBody>
          <a:bodyPr>
            <a:normAutofit/>
          </a:bodyPr>
          <a:lstStyle/>
          <a:p>
            <a:pPr algn="ctr"/>
            <a:r>
              <a:rPr lang="ru-RU"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Рождество в России</a:t>
            </a:r>
            <a:endParaRPr lang="ru-RU" sz="4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109827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803" y="2297500"/>
            <a:ext cx="8229600" cy="1542070"/>
          </a:xfrm>
        </p:spPr>
        <p:txBody>
          <a:bodyPr>
            <a:normAutofit/>
          </a:bodyPr>
          <a:lstStyle/>
          <a:p>
            <a:r>
              <a:rPr lang="ru-RU" sz="6600" dirty="0" smtClean="0"/>
              <a:t>ИНДИЯ</a:t>
            </a:r>
            <a:endParaRPr lang="en-US" sz="6600" dirty="0"/>
          </a:p>
        </p:txBody>
      </p:sp>
      <p:sp>
        <p:nvSpPr>
          <p:cNvPr id="4" name="AutoShape 2" descr="https://insidestocktrader.co.uk/wp-content/uploads/2017/03/shutterstock_376533832.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 name="Рисунок 4"/>
          <p:cNvPicPr>
            <a:picLocks noChangeAspect="1"/>
          </p:cNvPicPr>
          <p:nvPr/>
        </p:nvPicPr>
        <p:blipFill>
          <a:blip r:embed="rId2"/>
          <a:stretch>
            <a:fillRect/>
          </a:stretch>
        </p:blipFill>
        <p:spPr>
          <a:xfrm rot="19563191">
            <a:off x="940447" y="824633"/>
            <a:ext cx="2950568" cy="4855366"/>
          </a:xfrm>
          <a:prstGeom prst="rect">
            <a:avLst/>
          </a:prstGeom>
        </p:spPr>
      </p:pic>
    </p:spTree>
    <p:extLst>
      <p:ext uri="{BB962C8B-B14F-4D97-AF65-F5344CB8AC3E}">
        <p14:creationId xmlns:p14="http://schemas.microsoft.com/office/powerpoint/2010/main" val="1633630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20904BC-4826-437E-B303-F59D81692F62}"/>
              </a:ext>
            </a:extLst>
          </p:cNvPr>
          <p:cNvSpPr txBox="1"/>
          <p:nvPr/>
        </p:nvSpPr>
        <p:spPr>
          <a:xfrm>
            <a:off x="4368248" y="438481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202122"/>
              </a:solidFill>
              <a:latin typeface="Arial"/>
              <a:cs typeface="Arial"/>
            </a:endParaRPr>
          </a:p>
        </p:txBody>
      </p:sp>
      <p:pic>
        <p:nvPicPr>
          <p:cNvPr id="7" name="Рисунок 6"/>
          <p:cNvPicPr>
            <a:picLocks noChangeAspect="1"/>
          </p:cNvPicPr>
          <p:nvPr/>
        </p:nvPicPr>
        <p:blipFill>
          <a:blip r:embed="rId2"/>
          <a:stretch>
            <a:fillRect/>
          </a:stretch>
        </p:blipFill>
        <p:spPr>
          <a:xfrm rot="19508668">
            <a:off x="402214" y="-355978"/>
            <a:ext cx="1056995" cy="1739359"/>
          </a:xfrm>
          <a:prstGeom prst="rect">
            <a:avLst/>
          </a:prstGeom>
        </p:spPr>
      </p:pic>
      <p:pic>
        <p:nvPicPr>
          <p:cNvPr id="9" name="Рисунок 8"/>
          <p:cNvPicPr>
            <a:picLocks noChangeAspect="1"/>
          </p:cNvPicPr>
          <p:nvPr/>
        </p:nvPicPr>
        <p:blipFill>
          <a:blip r:embed="rId3"/>
          <a:stretch>
            <a:fillRect/>
          </a:stretch>
        </p:blipFill>
        <p:spPr>
          <a:xfrm>
            <a:off x="2436125" y="1829628"/>
            <a:ext cx="7362968" cy="4907446"/>
          </a:xfrm>
          <a:prstGeom prst="rect">
            <a:avLst/>
          </a:prstGeom>
        </p:spPr>
      </p:pic>
      <p:sp>
        <p:nvSpPr>
          <p:cNvPr id="11" name="Title 1"/>
          <p:cNvSpPr txBox="1">
            <a:spLocks/>
          </p:cNvSpPr>
          <p:nvPr/>
        </p:nvSpPr>
        <p:spPr>
          <a:xfrm>
            <a:off x="1545609" y="621502"/>
            <a:ext cx="9144000" cy="1344035"/>
          </a:xfrm>
          <a:prstGeom prst="rect">
            <a:avLst/>
          </a:prstGeom>
        </p:spPr>
        <p:txBody>
          <a:bodyPr vert="horz" lIns="91440" tIns="45720" rIns="91440" bIns="45720" rtlCol="0" anchor="ctr">
            <a:normAutofit fontScale="97500"/>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ctr"/>
            <a:r>
              <a:rPr lang="ru-RU" b="1" smtClean="0">
                <a:solidFill>
                  <a:schemeClr val="bg1"/>
                </a:solidFill>
                <a:cs typeface="Calibri Light"/>
              </a:rPr>
              <a:t>Д</a:t>
            </a:r>
            <a:r>
              <a:rPr lang="en-US" b="1" smtClean="0">
                <a:solidFill>
                  <a:schemeClr val="bg1"/>
                </a:solidFill>
                <a:cs typeface="Calibri Light"/>
              </a:rPr>
              <a:t>ивали</a:t>
            </a:r>
            <a:r>
              <a:rPr lang="ru-RU" b="1" smtClean="0">
                <a:solidFill>
                  <a:schemeClr val="bg1"/>
                </a:solidFill>
                <a:cs typeface="Calibri Light"/>
              </a:rPr>
              <a:t> (</a:t>
            </a:r>
            <a:r>
              <a:rPr lang="en-US" b="1" smtClean="0">
                <a:solidFill>
                  <a:schemeClr val="bg1"/>
                </a:solidFill>
                <a:cs typeface="Calibri Light"/>
              </a:rPr>
              <a:t>Diwali) - </a:t>
            </a:r>
            <a:r>
              <a:rPr lang="ru-RU" b="1" smtClean="0">
                <a:solidFill>
                  <a:schemeClr val="bg1"/>
                </a:solidFill>
                <a:cs typeface="Calibri Light"/>
              </a:rPr>
              <a:t>Индия</a:t>
            </a:r>
            <a:endParaRPr lang="en-US" b="1" dirty="0">
              <a:solidFill>
                <a:schemeClr val="bg1"/>
              </a:solidFill>
            </a:endParaRPr>
          </a:p>
        </p:txBody>
      </p:sp>
    </p:spTree>
    <p:extLst>
      <p:ext uri="{BB962C8B-B14F-4D97-AF65-F5344CB8AC3E}">
        <p14:creationId xmlns:p14="http://schemas.microsoft.com/office/powerpoint/2010/main" val="1794087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3DB471-5E75-496A-B7DB-5A2B57866E9C}"/>
              </a:ext>
            </a:extLst>
          </p:cNvPr>
          <p:cNvSpPr>
            <a:spLocks noGrp="1"/>
          </p:cNvSpPr>
          <p:nvPr>
            <p:ph type="title"/>
          </p:nvPr>
        </p:nvSpPr>
        <p:spPr>
          <a:xfrm>
            <a:off x="5341548" y="928111"/>
            <a:ext cx="2643358" cy="706582"/>
          </a:xfrm>
        </p:spPr>
        <p:txBody>
          <a:bodyPr>
            <a:normAutofit/>
          </a:bodyPr>
          <a:lstStyle/>
          <a:p>
            <a:r>
              <a:rPr lang="ru-RU" sz="3200" b="1" dirty="0" smtClean="0">
                <a:latin typeface="Tahoma" panose="020B0604030504040204" pitchFamily="34" charset="0"/>
                <a:ea typeface="Tahoma" panose="020B0604030504040204" pitchFamily="34" charset="0"/>
                <a:cs typeface="Tahoma" panose="020B0604030504040204" pitchFamily="34" charset="0"/>
              </a:rPr>
              <a:t>Д</a:t>
            </a:r>
            <a:r>
              <a:rPr lang="en-US" sz="3200" b="1" dirty="0" err="1" smtClean="0">
                <a:latin typeface="Tahoma" panose="020B0604030504040204" pitchFamily="34" charset="0"/>
                <a:ea typeface="Tahoma" panose="020B0604030504040204" pitchFamily="34" charset="0"/>
                <a:cs typeface="Tahoma" panose="020B0604030504040204" pitchFamily="34" charset="0"/>
              </a:rPr>
              <a:t>ивали</a:t>
            </a:r>
            <a:r>
              <a:rPr lang="en-US" sz="3200" b="1" dirty="0">
                <a:cs typeface="Calibri Light"/>
              </a:rPr>
              <a:t> </a:t>
            </a:r>
          </a:p>
        </p:txBody>
      </p:sp>
      <p:sp>
        <p:nvSpPr>
          <p:cNvPr id="3" name="Content Placeholder 2">
            <a:extLst>
              <a:ext uri="{FF2B5EF4-FFF2-40B4-BE49-F238E27FC236}">
                <a16:creationId xmlns:a16="http://schemas.microsoft.com/office/drawing/2014/main" xmlns="" id="{9F0DBDD6-BE81-4AD1-B1AE-0D5DA9129B49}"/>
              </a:ext>
            </a:extLst>
          </p:cNvPr>
          <p:cNvSpPr>
            <a:spLocks noGrp="1"/>
          </p:cNvSpPr>
          <p:nvPr>
            <p:ph idx="1"/>
          </p:nvPr>
        </p:nvSpPr>
        <p:spPr>
          <a:xfrm>
            <a:off x="245661" y="1869527"/>
            <a:ext cx="11739046" cy="2047008"/>
          </a:xfrm>
        </p:spPr>
        <p:txBody>
          <a:bodyPr vert="horz" lIns="91440" tIns="45720" rIns="91440" bIns="45720" rtlCol="0" anchor="t">
            <a:normAutofit/>
          </a:bodyPr>
          <a:lstStyle/>
          <a:p>
            <a:pPr algn="just"/>
            <a:r>
              <a:rPr lang="en-US" sz="2400" dirty="0">
                <a:latin typeface="Tahoma" panose="020B0604030504040204" pitchFamily="34" charset="0"/>
                <a:ea typeface="Tahoma" panose="020B0604030504040204" pitchFamily="34" charset="0"/>
                <a:cs typeface="Tahoma" panose="020B0604030504040204" pitchFamily="34" charset="0"/>
              </a:rPr>
              <a:t> </a:t>
            </a:r>
            <a:r>
              <a:rPr lang="ru-RU" sz="2400" dirty="0">
                <a:latin typeface="Tahoma" panose="020B0604030504040204" pitchFamily="34" charset="0"/>
                <a:ea typeface="Tahoma" panose="020B0604030504040204" pitchFamily="34" charset="0"/>
                <a:cs typeface="Tahoma" panose="020B0604030504040204" pitchFamily="34" charset="0"/>
              </a:rPr>
              <a:t>Г</a:t>
            </a:r>
            <a:r>
              <a:rPr lang="en-US" sz="2400" dirty="0" err="1" smtClean="0">
                <a:latin typeface="Tahoma" panose="020B0604030504040204" pitchFamily="34" charset="0"/>
                <a:ea typeface="Tahoma" panose="020B0604030504040204" pitchFamily="34" charset="0"/>
                <a:cs typeface="Tahoma" panose="020B0604030504040204" pitchFamily="34" charset="0"/>
              </a:rPr>
              <a:t>лавный</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индийский</a:t>
            </a:r>
            <a:r>
              <a:rPr lang="en-US" sz="2400" dirty="0">
                <a:latin typeface="Tahoma" panose="020B0604030504040204" pitchFamily="34" charset="0"/>
                <a:ea typeface="Tahoma" panose="020B0604030504040204" pitchFamily="34" charset="0"/>
                <a:cs typeface="Tahoma" panose="020B0604030504040204" pitchFamily="34" charset="0"/>
              </a:rPr>
              <a:t> и </a:t>
            </a:r>
            <a:r>
              <a:rPr lang="en-US" sz="2400" dirty="0" err="1">
                <a:latin typeface="Tahoma" panose="020B0604030504040204" pitchFamily="34" charset="0"/>
                <a:ea typeface="Tahoma" panose="020B0604030504040204" pitchFamily="34" charset="0"/>
                <a:cs typeface="Tahoma" panose="020B0604030504040204" pitchFamily="34" charset="0"/>
              </a:rPr>
              <a:t>индуистский</a:t>
            </a:r>
            <a:r>
              <a:rPr lang="en-US" sz="2400" dirty="0">
                <a:latin typeface="Tahoma" panose="020B0604030504040204" pitchFamily="34" charset="0"/>
                <a:ea typeface="Tahoma" panose="020B0604030504040204" pitchFamily="34" charset="0"/>
                <a:cs typeface="Tahoma" panose="020B0604030504040204" pitchFamily="34" charset="0"/>
              </a:rPr>
              <a:t> </a:t>
            </a:r>
            <a:r>
              <a:rPr lang="ru-RU" sz="2400" dirty="0" smtClean="0">
                <a:latin typeface="Tahoma" panose="020B0604030504040204" pitchFamily="34" charset="0"/>
                <a:ea typeface="Tahoma" panose="020B0604030504040204" pitchFamily="34" charset="0"/>
                <a:cs typeface="Tahoma" panose="020B0604030504040204" pitchFamily="34" charset="0"/>
              </a:rPr>
              <a:t>праздник</a:t>
            </a:r>
            <a:r>
              <a:rPr lang="en-US" sz="2400" dirty="0" smtClean="0">
                <a:latin typeface="Tahoma" panose="020B0604030504040204" pitchFamily="34" charset="0"/>
                <a:ea typeface="Tahoma" panose="020B0604030504040204" pitchFamily="34" charset="0"/>
                <a:cs typeface="Tahoma" panose="020B0604030504040204" pitchFamily="34" charset="0"/>
              </a:rPr>
              <a: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Дивали</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отмечается</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как</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Фестиваль</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Огней</a:t>
            </a:r>
            <a:r>
              <a:rPr lang="en-US" sz="2400" dirty="0">
                <a:latin typeface="Tahoma" panose="020B0604030504040204" pitchFamily="34" charset="0"/>
                <a:ea typeface="Tahoma" panose="020B0604030504040204" pitchFamily="34" charset="0"/>
                <a:cs typeface="Tahoma" panose="020B0604030504040204" pitchFamily="34" charset="0"/>
              </a:rPr>
              <a:t>» и </a:t>
            </a:r>
            <a:r>
              <a:rPr lang="en-US" sz="2400" dirty="0" err="1">
                <a:latin typeface="Tahoma" panose="020B0604030504040204" pitchFamily="34" charset="0"/>
                <a:ea typeface="Tahoma" panose="020B0604030504040204" pitchFamily="34" charset="0"/>
                <a:cs typeface="Tahoma" panose="020B0604030504040204" pitchFamily="34" charset="0"/>
              </a:rPr>
              <a:t>символизирует</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победу</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добра</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над</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злом</a:t>
            </a:r>
            <a:r>
              <a:rPr lang="en-US" sz="2400" dirty="0">
                <a:latin typeface="Tahoma" panose="020B0604030504040204" pitchFamily="34" charset="0"/>
                <a:ea typeface="Tahoma" panose="020B0604030504040204" pitchFamily="34" charset="0"/>
                <a:cs typeface="Tahoma" panose="020B0604030504040204" pitchFamily="34" charset="0"/>
              </a:rPr>
              <a:t>, и в </a:t>
            </a:r>
            <a:r>
              <a:rPr lang="en-US" sz="2400" dirty="0" err="1">
                <a:latin typeface="Tahoma" panose="020B0604030504040204" pitchFamily="34" charset="0"/>
                <a:ea typeface="Tahoma" panose="020B0604030504040204" pitchFamily="34" charset="0"/>
                <a:cs typeface="Tahoma" panose="020B0604030504040204" pitchFamily="34" charset="0"/>
              </a:rPr>
              <a:t>знак</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этой</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победы</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повсеместно</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зажигаются</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фонарики</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огни</a:t>
            </a:r>
            <a:r>
              <a:rPr lang="en-US" sz="2400" dirty="0">
                <a:latin typeface="Tahoma" panose="020B0604030504040204" pitchFamily="34" charset="0"/>
                <a:ea typeface="Tahoma" panose="020B0604030504040204" pitchFamily="34" charset="0"/>
                <a:cs typeface="Tahoma" panose="020B0604030504040204" pitchFamily="34" charset="0"/>
              </a:rPr>
              <a:t>, </a:t>
            </a:r>
            <a:r>
              <a:rPr lang="ru-RU" sz="2400" dirty="0" smtClean="0">
                <a:latin typeface="Tahoma" panose="020B0604030504040204" pitchFamily="34" charset="0"/>
                <a:ea typeface="Tahoma" panose="020B0604030504040204" pitchFamily="34" charset="0"/>
                <a:cs typeface="Tahoma" panose="020B0604030504040204" pitchFamily="34" charset="0"/>
              </a:rPr>
              <a:t>фейерверки,</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свечи</a:t>
            </a:r>
            <a:r>
              <a:rPr lang="ru-RU" sz="2400" dirty="0" smtClean="0">
                <a:latin typeface="Tahoma" panose="020B0604030504040204" pitchFamily="34" charset="0"/>
                <a:ea typeface="Tahoma" panose="020B0604030504040204" pitchFamily="34" charset="0"/>
                <a:cs typeface="Tahoma" panose="020B0604030504040204" pitchFamily="34" charset="0"/>
              </a:rPr>
              <a:t>, украшающие </a:t>
            </a:r>
            <a:r>
              <a:rPr lang="en-US" sz="2400" dirty="0" err="1" smtClean="0">
                <a:latin typeface="Tahoma" panose="020B0604030504040204" pitchFamily="34" charset="0"/>
                <a:ea typeface="Tahoma" panose="020B0604030504040204" pitchFamily="34" charset="0"/>
                <a:cs typeface="Tahoma" panose="020B0604030504040204" pitchFamily="34" charset="0"/>
              </a:rPr>
              <a:t>стату</a:t>
            </a:r>
            <a:r>
              <a:rPr lang="ru-RU" sz="2400" dirty="0">
                <a:latin typeface="Tahoma" panose="020B0604030504040204" pitchFamily="34" charset="0"/>
                <a:ea typeface="Tahoma" panose="020B0604030504040204" pitchFamily="34" charset="0"/>
                <a:cs typeface="Tahoma" panose="020B0604030504040204" pitchFamily="34" charset="0"/>
              </a:rPr>
              <a:t>и</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животных</a:t>
            </a:r>
            <a:r>
              <a:rPr lang="en-US" sz="2400" dirty="0">
                <a:latin typeface="Tahoma" panose="020B0604030504040204" pitchFamily="34" charset="0"/>
                <a:ea typeface="Tahoma" panose="020B0604030504040204" pitchFamily="34" charset="0"/>
                <a:cs typeface="Tahoma" panose="020B0604030504040204" pitchFamily="34" charset="0"/>
              </a:rPr>
              <a:t> и </a:t>
            </a:r>
            <a:r>
              <a:rPr lang="ru-RU" sz="2400" dirty="0" smtClean="0">
                <a:latin typeface="Tahoma" panose="020B0604030504040204" pitchFamily="34" charset="0"/>
                <a:ea typeface="Tahoma" panose="020B0604030504040204" pitchFamily="34" charset="0"/>
                <a:cs typeface="Tahoma" panose="020B0604030504040204" pitchFamily="34" charset="0"/>
              </a:rPr>
              <a:t>богов</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xmlns="" id="{320904BC-4826-437E-B303-F59D81692F62}"/>
              </a:ext>
            </a:extLst>
          </p:cNvPr>
          <p:cNvSpPr txBox="1"/>
          <p:nvPr/>
        </p:nvSpPr>
        <p:spPr>
          <a:xfrm>
            <a:off x="4368248" y="438481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202122"/>
              </a:solidFill>
              <a:latin typeface="Arial"/>
              <a:cs typeface="Arial"/>
            </a:endParaRPr>
          </a:p>
        </p:txBody>
      </p:sp>
      <p:pic>
        <p:nvPicPr>
          <p:cNvPr id="5" name="Рисунок 4"/>
          <p:cNvPicPr>
            <a:picLocks noChangeAspect="1"/>
          </p:cNvPicPr>
          <p:nvPr/>
        </p:nvPicPr>
        <p:blipFill>
          <a:blip r:embed="rId2"/>
          <a:stretch>
            <a:fillRect/>
          </a:stretch>
        </p:blipFill>
        <p:spPr>
          <a:xfrm>
            <a:off x="3772257" y="3231343"/>
            <a:ext cx="5781939" cy="3541437"/>
          </a:xfrm>
          <a:prstGeom prst="rect">
            <a:avLst/>
          </a:prstGeom>
        </p:spPr>
      </p:pic>
      <p:pic>
        <p:nvPicPr>
          <p:cNvPr id="7" name="Рисунок 6"/>
          <p:cNvPicPr>
            <a:picLocks noChangeAspect="1"/>
          </p:cNvPicPr>
          <p:nvPr/>
        </p:nvPicPr>
        <p:blipFill>
          <a:blip r:embed="rId3"/>
          <a:stretch>
            <a:fillRect/>
          </a:stretch>
        </p:blipFill>
        <p:spPr>
          <a:xfrm rot="19508668">
            <a:off x="402214" y="-355978"/>
            <a:ext cx="1056995" cy="1739359"/>
          </a:xfrm>
          <a:prstGeom prst="rect">
            <a:avLst/>
          </a:prstGeom>
        </p:spPr>
      </p:pic>
    </p:spTree>
    <p:extLst>
      <p:ext uri="{BB962C8B-B14F-4D97-AF65-F5344CB8AC3E}">
        <p14:creationId xmlns:p14="http://schemas.microsoft.com/office/powerpoint/2010/main" val="15734563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82475E-EF86-473D-8314-D7BEB342C25A}"/>
              </a:ext>
            </a:extLst>
          </p:cNvPr>
          <p:cNvSpPr>
            <a:spLocks noGrp="1"/>
          </p:cNvSpPr>
          <p:nvPr>
            <p:ph type="title"/>
          </p:nvPr>
        </p:nvSpPr>
        <p:spPr>
          <a:xfrm>
            <a:off x="3844947" y="815502"/>
            <a:ext cx="2826327" cy="923348"/>
          </a:xfrm>
        </p:spPr>
        <p:txBody>
          <a:bodyPr/>
          <a:lstStyle/>
          <a:p>
            <a:pPr algn="ctr"/>
            <a:r>
              <a:rPr lang="en-US" b="1" dirty="0">
                <a:latin typeface="Calibri"/>
                <a:cs typeface="Calibri"/>
              </a:rPr>
              <a:t>Дхантерас</a:t>
            </a:r>
            <a:endParaRPr lang="en-US" b="1" dirty="0">
              <a:cs typeface="Calibri Light"/>
            </a:endParaRPr>
          </a:p>
        </p:txBody>
      </p:sp>
      <p:sp>
        <p:nvSpPr>
          <p:cNvPr id="3" name="Content Placeholder 2">
            <a:extLst>
              <a:ext uri="{FF2B5EF4-FFF2-40B4-BE49-F238E27FC236}">
                <a16:creationId xmlns:a16="http://schemas.microsoft.com/office/drawing/2014/main" xmlns="" id="{855258E4-073E-4C2F-9229-1AF285941952}"/>
              </a:ext>
            </a:extLst>
          </p:cNvPr>
          <p:cNvSpPr>
            <a:spLocks noGrp="1"/>
          </p:cNvSpPr>
          <p:nvPr>
            <p:ph idx="1"/>
          </p:nvPr>
        </p:nvSpPr>
        <p:spPr>
          <a:xfrm>
            <a:off x="627797" y="2242833"/>
            <a:ext cx="6836260" cy="4697558"/>
          </a:xfrm>
        </p:spPr>
        <p:txBody>
          <a:bodyPr vert="horz" lIns="91440" tIns="45720" rIns="91440" bIns="45720" rtlCol="0" anchor="t">
            <a:normAutofit/>
          </a:bodyPr>
          <a:lstStyle/>
          <a:p>
            <a:pPr marL="0" indent="0" algn="r">
              <a:buNone/>
            </a:pPr>
            <a:r>
              <a:rPr lang="en-US" sz="3200" dirty="0">
                <a:latin typeface="Tahoma" panose="020B0604030504040204" pitchFamily="34" charset="0"/>
                <a:ea typeface="Tahoma" panose="020B0604030504040204" pitchFamily="34" charset="0"/>
                <a:cs typeface="Tahoma" panose="020B0604030504040204" pitchFamily="34" charset="0"/>
              </a:rPr>
              <a:t>Дхантерас </a:t>
            </a:r>
            <a:r>
              <a:rPr lang="en-US" sz="3200" dirty="0" err="1">
                <a:latin typeface="Tahoma" panose="020B0604030504040204" pitchFamily="34" charset="0"/>
                <a:ea typeface="Tahoma" panose="020B0604030504040204" pitchFamily="34" charset="0"/>
                <a:cs typeface="Tahoma" panose="020B0604030504040204" pitchFamily="34" charset="0"/>
              </a:rPr>
              <a:t>символизирует</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Международный</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день</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аюрведы</a:t>
            </a:r>
            <a:r>
              <a:rPr lang="en-US" sz="3200" dirty="0">
                <a:latin typeface="Tahoma" panose="020B0604030504040204" pitchFamily="34" charset="0"/>
                <a:ea typeface="Tahoma" panose="020B0604030504040204" pitchFamily="34" charset="0"/>
                <a:cs typeface="Tahoma" panose="020B0604030504040204" pitchFamily="34" charset="0"/>
              </a:rPr>
              <a:t> и </a:t>
            </a:r>
            <a:r>
              <a:rPr lang="en-US" sz="3200" dirty="0" err="1">
                <a:latin typeface="Tahoma" panose="020B0604030504040204" pitchFamily="34" charset="0"/>
                <a:ea typeface="Tahoma" panose="020B0604030504040204" pitchFamily="34" charset="0"/>
                <a:cs typeface="Tahoma" panose="020B0604030504040204" pitchFamily="34" charset="0"/>
              </a:rPr>
              <a:t>рождение</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ее</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основоположника</a:t>
            </a:r>
            <a:r>
              <a:rPr lang="en-US" sz="3200" dirty="0">
                <a:latin typeface="Tahoma" panose="020B0604030504040204" pitchFamily="34" charset="0"/>
                <a:ea typeface="Tahoma" panose="020B0604030504040204" pitchFamily="34" charset="0"/>
                <a:cs typeface="Tahoma" panose="020B0604030504040204" pitchFamily="34" charset="0"/>
              </a:rPr>
              <a:t> - </a:t>
            </a:r>
            <a:r>
              <a:rPr lang="en-US" sz="3200" dirty="0" err="1">
                <a:latin typeface="Tahoma" panose="020B0604030504040204" pitchFamily="34" charset="0"/>
                <a:ea typeface="Tahoma" panose="020B0604030504040204" pitchFamily="34" charset="0"/>
                <a:cs typeface="Tahoma" panose="020B0604030504040204" pitchFamily="34" charset="0"/>
              </a:rPr>
              <a:t>бога</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Дханвантари</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Дханвантари</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изображается</a:t>
            </a:r>
            <a:r>
              <a:rPr lang="en-US" sz="3200" dirty="0">
                <a:latin typeface="Tahoma" panose="020B0604030504040204" pitchFamily="34" charset="0"/>
                <a:ea typeface="Tahoma" panose="020B0604030504040204" pitchFamily="34" charset="0"/>
                <a:cs typeface="Tahoma" panose="020B0604030504040204" pitchFamily="34" charset="0"/>
              </a:rPr>
              <a:t> с </a:t>
            </a:r>
            <a:r>
              <a:rPr lang="en-US" sz="3200" dirty="0" err="1">
                <a:latin typeface="Tahoma" panose="020B0604030504040204" pitchFamily="34" charset="0"/>
                <a:ea typeface="Tahoma" panose="020B0604030504040204" pitchFamily="34" charset="0"/>
                <a:cs typeface="Tahoma" panose="020B0604030504040204" pitchFamily="34" charset="0"/>
              </a:rPr>
              <a:t>четырьмя</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руками</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которые</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держат</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амриту</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эликсир</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a:latin typeface="Tahoma" panose="020B0604030504040204" pitchFamily="34" charset="0"/>
                <a:ea typeface="Tahoma" panose="020B0604030504040204" pitchFamily="34" charset="0"/>
                <a:cs typeface="Tahoma" panose="020B0604030504040204" pitchFamily="34" charset="0"/>
              </a:rPr>
              <a:t>бессмертия</a:t>
            </a:r>
            <a:r>
              <a:rPr lang="en-US" sz="3200" dirty="0">
                <a:latin typeface="Tahoma" panose="020B0604030504040204" pitchFamily="34" charset="0"/>
                <a:ea typeface="Tahoma" panose="020B0604030504040204" pitchFamily="34" charset="0"/>
                <a:cs typeface="Tahoma" panose="020B0604030504040204" pitchFamily="34" charset="0"/>
              </a:rPr>
              <a:t>) и </a:t>
            </a:r>
            <a:r>
              <a:rPr lang="en-US" sz="3200" dirty="0" err="1">
                <a:latin typeface="Tahoma" panose="020B0604030504040204" pitchFamily="34" charset="0"/>
                <a:ea typeface="Tahoma" panose="020B0604030504040204" pitchFamily="34" charset="0"/>
                <a:cs typeface="Tahoma" panose="020B0604030504040204" pitchFamily="34" charset="0"/>
              </a:rPr>
              <a:t>священные</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err="1" smtClean="0">
                <a:latin typeface="Tahoma" panose="020B0604030504040204" pitchFamily="34" charset="0"/>
                <a:ea typeface="Tahoma" panose="020B0604030504040204" pitchFamily="34" charset="0"/>
                <a:cs typeface="Tahoma" panose="020B0604030504040204" pitchFamily="34" charset="0"/>
              </a:rPr>
              <a:t>тексты</a:t>
            </a:r>
            <a:r>
              <a:rPr lang="ru-RU" sz="3200" dirty="0">
                <a:latin typeface="Tahoma" panose="020B0604030504040204" pitchFamily="34" charset="0"/>
                <a:ea typeface="Tahoma" panose="020B0604030504040204" pitchFamily="34" charset="0"/>
                <a:cs typeface="Tahoma" panose="020B0604030504040204" pitchFamily="34" charset="0"/>
              </a:rPr>
              <a:t> </a:t>
            </a:r>
            <a:r>
              <a:rPr lang="en-US" sz="3200" dirty="0" err="1" smtClean="0">
                <a:latin typeface="Tahoma" panose="020B0604030504040204" pitchFamily="34" charset="0"/>
                <a:ea typeface="Tahoma" panose="020B0604030504040204" pitchFamily="34" charset="0"/>
                <a:cs typeface="Tahoma" panose="020B0604030504040204" pitchFamily="34" charset="0"/>
              </a:rPr>
              <a:t>аюрведы</a:t>
            </a:r>
            <a:r>
              <a:rPr lang="en-US" sz="3200" dirty="0">
                <a:latin typeface="Tahoma" panose="020B0604030504040204" pitchFamily="34" charset="0"/>
                <a:ea typeface="Tahoma" panose="020B0604030504040204" pitchFamily="34" charset="0"/>
                <a:cs typeface="Tahoma" panose="020B0604030504040204" pitchFamily="34" charset="0"/>
              </a:rPr>
              <a:t>. </a:t>
            </a:r>
            <a:r>
              <a:rPr lang="en-US" sz="3200" dirty="0">
                <a:ea typeface="+mn-lt"/>
                <a:cs typeface="+mn-lt"/>
              </a:rPr>
              <a:t/>
            </a:r>
            <a:br>
              <a:rPr lang="en-US" sz="3200" dirty="0">
                <a:ea typeface="+mn-lt"/>
                <a:cs typeface="+mn-lt"/>
              </a:rPr>
            </a:br>
            <a:r>
              <a:rPr lang="en-US" sz="3200" dirty="0">
                <a:ea typeface="+mn-lt"/>
                <a:cs typeface="+mn-lt"/>
              </a:rPr>
              <a:t/>
            </a:r>
            <a:br>
              <a:rPr lang="en-US" sz="3200" dirty="0">
                <a:ea typeface="+mn-lt"/>
                <a:cs typeface="+mn-lt"/>
              </a:rPr>
            </a:br>
            <a:endParaRPr lang="en-US" sz="3200" i="1" dirty="0">
              <a:ea typeface="+mn-lt"/>
              <a:cs typeface="+mn-lt"/>
            </a:endParaRPr>
          </a:p>
        </p:txBody>
      </p:sp>
      <p:pic>
        <p:nvPicPr>
          <p:cNvPr id="1026" name="Picture 2" descr="https://pbs.twimg.com/media/EIc1wzsWoAE1f9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6269" y="1023721"/>
            <a:ext cx="4592781" cy="5785629"/>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3"/>
          <a:stretch>
            <a:fillRect/>
          </a:stretch>
        </p:blipFill>
        <p:spPr>
          <a:xfrm rot="19508668">
            <a:off x="402214" y="-355978"/>
            <a:ext cx="1056995" cy="1739359"/>
          </a:xfrm>
          <a:prstGeom prst="rect">
            <a:avLst/>
          </a:prstGeom>
        </p:spPr>
      </p:pic>
    </p:spTree>
    <p:extLst>
      <p:ext uri="{BB962C8B-B14F-4D97-AF65-F5344CB8AC3E}">
        <p14:creationId xmlns:p14="http://schemas.microsoft.com/office/powerpoint/2010/main" val="33602570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82475E-EF86-473D-8314-D7BEB342C25A}"/>
              </a:ext>
            </a:extLst>
          </p:cNvPr>
          <p:cNvSpPr>
            <a:spLocks noGrp="1"/>
          </p:cNvSpPr>
          <p:nvPr>
            <p:ph type="title"/>
          </p:nvPr>
        </p:nvSpPr>
        <p:spPr>
          <a:xfrm>
            <a:off x="4659935" y="878575"/>
            <a:ext cx="2795156" cy="727364"/>
          </a:xfrm>
        </p:spPr>
        <p:txBody>
          <a:bodyPr>
            <a:norm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Дхантерас</a:t>
            </a:r>
          </a:p>
        </p:txBody>
      </p:sp>
      <p:sp>
        <p:nvSpPr>
          <p:cNvPr id="3" name="Content Placeholder 2">
            <a:extLst>
              <a:ext uri="{FF2B5EF4-FFF2-40B4-BE49-F238E27FC236}">
                <a16:creationId xmlns:a16="http://schemas.microsoft.com/office/drawing/2014/main" xmlns="" id="{855258E4-073E-4C2F-9229-1AF285941952}"/>
              </a:ext>
            </a:extLst>
          </p:cNvPr>
          <p:cNvSpPr>
            <a:spLocks noGrp="1"/>
          </p:cNvSpPr>
          <p:nvPr>
            <p:ph idx="1"/>
          </p:nvPr>
        </p:nvSpPr>
        <p:spPr>
          <a:xfrm>
            <a:off x="7741693" y="2140528"/>
            <a:ext cx="4201957" cy="4717472"/>
          </a:xfrm>
        </p:spPr>
        <p:txBody>
          <a:bodyPr vert="horz" lIns="91440" tIns="45720" rIns="91440" bIns="45720" rtlCol="0" anchor="t">
            <a:noAutofit/>
          </a:bodyPr>
          <a:lstStyle/>
          <a:p>
            <a:pPr marL="0" indent="0">
              <a:buNone/>
            </a:pPr>
            <a:r>
              <a:rPr lang="en-US" sz="2800" dirty="0" smtClean="0">
                <a:latin typeface="Tahoma" panose="020B0604030504040204" pitchFamily="34" charset="0"/>
                <a:ea typeface="Tahoma" panose="020B0604030504040204" pitchFamily="34" charset="0"/>
                <a:cs typeface="Tahoma" panose="020B0604030504040204" pitchFamily="34" charset="0"/>
              </a:rPr>
              <a:t>В </a:t>
            </a:r>
            <a:r>
              <a:rPr lang="en-US" sz="2800" dirty="0" err="1">
                <a:latin typeface="Tahoma" panose="020B0604030504040204" pitchFamily="34" charset="0"/>
                <a:ea typeface="Tahoma" panose="020B0604030504040204" pitchFamily="34" charset="0"/>
                <a:cs typeface="Tahoma" panose="020B0604030504040204" pitchFamily="34" charset="0"/>
              </a:rPr>
              <a:t>этот</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день</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дома</a:t>
            </a:r>
            <a:r>
              <a:rPr lang="ru-RU"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тщательно</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моют</a:t>
            </a:r>
            <a:r>
              <a:rPr lang="en-US" sz="2800" dirty="0">
                <a:latin typeface="Tahoma" panose="020B0604030504040204" pitchFamily="34" charset="0"/>
                <a:ea typeface="Tahoma" panose="020B0604030504040204" pitchFamily="34" charset="0"/>
                <a:cs typeface="Tahoma" panose="020B0604030504040204" pitchFamily="34" charset="0"/>
              </a:rPr>
              <a:t> и </a:t>
            </a:r>
            <a:r>
              <a:rPr lang="en-US" sz="2800" dirty="0" err="1" smtClean="0">
                <a:latin typeface="Tahoma" panose="020B0604030504040204" pitchFamily="34" charset="0"/>
                <a:ea typeface="Tahoma" panose="020B0604030504040204" pitchFamily="34" charset="0"/>
                <a:cs typeface="Tahoma" panose="020B0604030504040204" pitchFamily="34" charset="0"/>
              </a:rPr>
              <a:t>убирают</a:t>
            </a:r>
            <a:r>
              <a:rPr lang="en-US" sz="2800" dirty="0" smtClean="0">
                <a:latin typeface="Tahoma" panose="020B0604030504040204" pitchFamily="34" charset="0"/>
                <a:ea typeface="Tahoma" panose="020B0604030504040204" pitchFamily="34" charset="0"/>
                <a:cs typeface="Tahoma" panose="020B0604030504040204" pitchFamily="34" charset="0"/>
              </a:rPr>
              <a:t>.</a:t>
            </a:r>
            <a:r>
              <a:rPr lang="ru-RU"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Главный</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вход</a:t>
            </a:r>
            <a:r>
              <a:rPr lang="en-US" sz="2800" dirty="0">
                <a:latin typeface="Tahoma" panose="020B0604030504040204" pitchFamily="34" charset="0"/>
                <a:ea typeface="Tahoma" panose="020B0604030504040204" pitchFamily="34" charset="0"/>
                <a:cs typeface="Tahoma" panose="020B0604030504040204" pitchFamily="34" charset="0"/>
              </a:rPr>
              <a:t> в </a:t>
            </a:r>
            <a:r>
              <a:rPr lang="en-US" sz="2800" dirty="0" err="1">
                <a:latin typeface="Tahoma" panose="020B0604030504040204" pitchFamily="34" charset="0"/>
                <a:ea typeface="Tahoma" panose="020B0604030504040204" pitchFamily="34" charset="0"/>
                <a:cs typeface="Tahoma" panose="020B0604030504040204" pitchFamily="34" charset="0"/>
              </a:rPr>
              <a:t>дом</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украшается</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яркими</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фонариками</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праздничными</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огнями</a:t>
            </a:r>
            <a:r>
              <a:rPr lang="en-US" sz="2800" dirty="0">
                <a:latin typeface="Tahoma" panose="020B0604030504040204" pitchFamily="34" charset="0"/>
                <a:ea typeface="Tahoma" panose="020B0604030504040204" pitchFamily="34" charset="0"/>
                <a:cs typeface="Tahoma" panose="020B0604030504040204" pitchFamily="34" charset="0"/>
              </a:rPr>
              <a:t> и </a:t>
            </a:r>
            <a:r>
              <a:rPr lang="en-US" sz="2800" dirty="0" err="1">
                <a:latin typeface="Tahoma" panose="020B0604030504040204" pitchFamily="34" charset="0"/>
                <a:ea typeface="Tahoma" panose="020B0604030504040204" pitchFamily="34" charset="0"/>
                <a:cs typeface="Tahoma" panose="020B0604030504040204" pitchFamily="34" charset="0"/>
              </a:rPr>
              <a:t>традиционными</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мотивами</a:t>
            </a:r>
            <a:r>
              <a:rPr lang="en-US" sz="2800" dirty="0">
                <a:latin typeface="Tahoma" panose="020B0604030504040204" pitchFamily="34" charset="0"/>
                <a:ea typeface="Tahoma" panose="020B0604030504040204" pitchFamily="34" charset="0"/>
                <a:cs typeface="Tahoma" panose="020B0604030504040204" pitchFamily="34" charset="0"/>
              </a:rPr>
              <a:t> в </a:t>
            </a:r>
            <a:r>
              <a:rPr lang="en-US" sz="2800" dirty="0" err="1">
                <a:latin typeface="Tahoma" panose="020B0604030504040204" pitchFamily="34" charset="0"/>
                <a:ea typeface="Tahoma" panose="020B0604030504040204" pitchFamily="34" charset="0"/>
                <a:cs typeface="Tahoma" panose="020B0604030504040204" pitchFamily="34" charset="0"/>
              </a:rPr>
              <a:t>стиле</a:t>
            </a:r>
            <a:r>
              <a:rPr lang="en-US" sz="2800" dirty="0">
                <a:latin typeface="Tahoma" panose="020B0604030504040204" pitchFamily="34" charset="0"/>
                <a:ea typeface="Tahoma" panose="020B0604030504040204" pitchFamily="34" charset="0"/>
                <a:cs typeface="Tahoma" panose="020B0604030504040204" pitchFamily="34" charset="0"/>
              </a:rPr>
              <a:t> ранголи. </a:t>
            </a:r>
            <a:r>
              <a:rPr lang="en-US" sz="2800" dirty="0" err="1">
                <a:latin typeface="Tahoma" panose="020B0604030504040204" pitchFamily="34" charset="0"/>
                <a:ea typeface="Tahoma" panose="020B0604030504040204" pitchFamily="34" charset="0"/>
                <a:cs typeface="Tahoma" panose="020B0604030504040204" pitchFamily="34" charset="0"/>
              </a:rPr>
              <a:t>Специальные</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лампы</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дии</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по</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ритуалу</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должны</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гореть</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всю</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ночь</a:t>
            </a:r>
            <a:r>
              <a:rPr lang="en-US" sz="2800" dirty="0">
                <a:latin typeface="Tahoma" panose="020B0604030504040204" pitchFamily="34" charset="0"/>
                <a:ea typeface="Tahoma" panose="020B0604030504040204" pitchFamily="34" charset="0"/>
                <a:cs typeface="Tahoma" panose="020B0604030504040204" pitchFamily="34" charset="0"/>
              </a:rPr>
              <a:t>.</a:t>
            </a:r>
          </a:p>
          <a:p>
            <a:pPr marL="0" indent="0">
              <a:buNone/>
            </a:pPr>
            <a:endParaRPr lang="en-US" sz="2800" i="1" dirty="0">
              <a:ea typeface="+mn-lt"/>
              <a:cs typeface="+mn-lt"/>
            </a:endParaRPr>
          </a:p>
        </p:txBody>
      </p:sp>
      <p:pic>
        <p:nvPicPr>
          <p:cNvPr id="4" name="Рисунок 3"/>
          <p:cNvPicPr>
            <a:picLocks noChangeAspect="1"/>
          </p:cNvPicPr>
          <p:nvPr/>
        </p:nvPicPr>
        <p:blipFill>
          <a:blip r:embed="rId2"/>
          <a:stretch>
            <a:fillRect/>
          </a:stretch>
        </p:blipFill>
        <p:spPr>
          <a:xfrm>
            <a:off x="450695" y="1842076"/>
            <a:ext cx="6953305" cy="4695202"/>
          </a:xfrm>
          <a:prstGeom prst="rect">
            <a:avLst/>
          </a:prstGeom>
        </p:spPr>
      </p:pic>
      <p:pic>
        <p:nvPicPr>
          <p:cNvPr id="7" name="Рисунок 6"/>
          <p:cNvPicPr>
            <a:picLocks noChangeAspect="1"/>
          </p:cNvPicPr>
          <p:nvPr/>
        </p:nvPicPr>
        <p:blipFill>
          <a:blip r:embed="rId3"/>
          <a:stretch>
            <a:fillRect/>
          </a:stretch>
        </p:blipFill>
        <p:spPr>
          <a:xfrm rot="19508668">
            <a:off x="402214" y="-355978"/>
            <a:ext cx="1056995" cy="1739359"/>
          </a:xfrm>
          <a:prstGeom prst="rect">
            <a:avLst/>
          </a:prstGeom>
        </p:spPr>
      </p:pic>
    </p:spTree>
    <p:extLst>
      <p:ext uri="{BB962C8B-B14F-4D97-AF65-F5344CB8AC3E}">
        <p14:creationId xmlns:p14="http://schemas.microsoft.com/office/powerpoint/2010/main" val="16403281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92BA0E-13DC-427E-8026-1A5CEC3181C1}"/>
              </a:ext>
            </a:extLst>
          </p:cNvPr>
          <p:cNvSpPr>
            <a:spLocks noGrp="1"/>
          </p:cNvSpPr>
          <p:nvPr>
            <p:ph type="title"/>
          </p:nvPr>
        </p:nvSpPr>
        <p:spPr>
          <a:xfrm>
            <a:off x="4130827" y="1053872"/>
            <a:ext cx="4044181" cy="432551"/>
          </a:xfrm>
        </p:spPr>
        <p:txBody>
          <a:bodyPr>
            <a:normAutofit fontScale="90000"/>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 </a:t>
            </a:r>
            <a:r>
              <a:rPr lang="en-US" sz="4000" b="1" dirty="0" smtClean="0">
                <a:latin typeface="Tahoma" panose="020B0604030504040204" pitchFamily="34" charset="0"/>
                <a:ea typeface="Tahoma" panose="020B0604030504040204" pitchFamily="34" charset="0"/>
                <a:cs typeface="Tahoma" panose="020B0604030504040204" pitchFamily="34" charset="0"/>
              </a:rPr>
              <a:t>Ранголи</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xmlns="" id="{2E14C2DA-B5B5-4DDC-A33A-5C0F6F3309AB}"/>
              </a:ext>
            </a:extLst>
          </p:cNvPr>
          <p:cNvSpPr>
            <a:spLocks noGrp="1"/>
          </p:cNvSpPr>
          <p:nvPr>
            <p:ph idx="1"/>
          </p:nvPr>
        </p:nvSpPr>
        <p:spPr>
          <a:xfrm>
            <a:off x="341194" y="1856843"/>
            <a:ext cx="11600597" cy="2057400"/>
          </a:xfrm>
        </p:spPr>
        <p:txBody>
          <a:bodyPr vert="horz" lIns="91440" tIns="45720" rIns="91440" bIns="45720" rtlCol="0" anchor="t">
            <a:normAutofit/>
          </a:bodyPr>
          <a:lstStyle/>
          <a:p>
            <a:pPr marL="0" indent="0" algn="ctr">
              <a:buNone/>
            </a:pPr>
            <a:r>
              <a:rPr lang="en-US" b="1" dirty="0">
                <a:latin typeface="Tahoma" panose="020B0604030504040204" pitchFamily="34" charset="0"/>
                <a:ea typeface="Tahoma" panose="020B0604030504040204" pitchFamily="34" charset="0"/>
                <a:cs typeface="Tahoma" panose="020B0604030504040204" pitchFamily="34" charset="0"/>
              </a:rPr>
              <a:t>Ранголи</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или</a:t>
            </a:r>
            <a:r>
              <a:rPr lang="en-US"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альпона</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рисунок</a:t>
            </a:r>
            <a:r>
              <a:rPr lang="en-US" dirty="0" smtClean="0">
                <a:latin typeface="Tahoma" panose="020B0604030504040204" pitchFamily="34" charset="0"/>
                <a:ea typeface="Tahoma" panose="020B0604030504040204" pitchFamily="34" charset="0"/>
                <a:cs typeface="Tahoma" panose="020B0604030504040204" pitchFamily="34" charset="0"/>
              </a:rPr>
              <a:t>-</a:t>
            </a:r>
            <a:r>
              <a:rPr lang="ru-RU" dirty="0" smtClean="0">
                <a:latin typeface="Tahoma" panose="020B0604030504040204" pitchFamily="34" charset="0"/>
                <a:ea typeface="Tahoma" panose="020B0604030504040204" pitchFamily="34" charset="0"/>
                <a:cs typeface="Tahoma" panose="020B0604030504040204" pitchFamily="34" charset="0"/>
              </a:rPr>
              <a:t>молитва)</a:t>
            </a:r>
            <a:r>
              <a:rPr lang="en-US" dirty="0">
                <a:latin typeface="Tahoma" panose="020B0604030504040204" pitchFamily="34" charset="0"/>
                <a:ea typeface="Tahoma" panose="020B0604030504040204" pitchFamily="34" charset="0"/>
                <a:cs typeface="Tahoma" panose="020B0604030504040204" pitchFamily="34" charset="0"/>
              </a:rPr>
              <a:t> — </a:t>
            </a:r>
            <a:r>
              <a:rPr lang="en-US" dirty="0" err="1">
                <a:latin typeface="Tahoma" panose="020B0604030504040204" pitchFamily="34" charset="0"/>
                <a:ea typeface="Tahoma" panose="020B0604030504040204" pitchFamily="34" charset="0"/>
                <a:cs typeface="Tahoma" panose="020B0604030504040204" pitchFamily="34" charset="0"/>
              </a:rPr>
              <a:t>нанесение</a:t>
            </a:r>
            <a:r>
              <a:rPr lang="en-US" dirty="0">
                <a:latin typeface="Tahoma" panose="020B0604030504040204" pitchFamily="34" charset="0"/>
                <a:ea typeface="Tahoma" panose="020B0604030504040204" pitchFamily="34" charset="0"/>
                <a:cs typeface="Tahoma" panose="020B0604030504040204" pitchFamily="34" charset="0"/>
              </a:rPr>
              <a:t> </a:t>
            </a:r>
            <a:r>
              <a:rPr lang="ru-RU" dirty="0" smtClean="0">
                <a:latin typeface="Tahoma" panose="020B0604030504040204" pitchFamily="34" charset="0"/>
                <a:ea typeface="Tahoma" panose="020B0604030504040204" pitchFamily="34" charset="0"/>
                <a:cs typeface="Tahoma" panose="020B0604030504040204" pitchFamily="34" charset="0"/>
              </a:rPr>
              <a:t>орнамента</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на</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внешние</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стены</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дома</a:t>
            </a:r>
            <a:r>
              <a:rPr lang="ru-RU" dirty="0" smtClean="0">
                <a:latin typeface="Tahoma" panose="020B0604030504040204" pitchFamily="34" charset="0"/>
                <a:ea typeface="Tahoma" panose="020B0604030504040204" pitchFamily="34" charset="0"/>
                <a:cs typeface="Tahoma" panose="020B0604030504040204" pitchFamily="34" charset="0"/>
              </a:rPr>
              <a:t>,</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особенно</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вокруг</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входной</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двери</a:t>
            </a:r>
            <a:r>
              <a:rPr lang="ru-RU" dirty="0" smtClean="0">
                <a:latin typeface="Tahoma" panose="020B0604030504040204" pitchFamily="34" charset="0"/>
                <a:ea typeface="Tahoma" panose="020B0604030504040204" pitchFamily="34" charset="0"/>
                <a:cs typeface="Tahoma" panose="020B0604030504040204" pitchFamily="34" charset="0"/>
              </a:rPr>
              <a:t>,</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и </a:t>
            </a:r>
            <a:r>
              <a:rPr lang="en-US" dirty="0" err="1">
                <a:latin typeface="Tahoma" panose="020B0604030504040204" pitchFamily="34" charset="0"/>
                <a:ea typeface="Tahoma" panose="020B0604030504040204" pitchFamily="34" charset="0"/>
                <a:cs typeface="Tahoma" panose="020B0604030504040204" pitchFamily="34" charset="0"/>
              </a:rPr>
              <a:t>на</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тщательно</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расчищенную</a:t>
            </a:r>
            <a:r>
              <a:rPr lang="en-US" dirty="0">
                <a:latin typeface="Tahoma" panose="020B0604030504040204" pitchFamily="34" charset="0"/>
                <a:ea typeface="Tahoma" panose="020B0604030504040204" pitchFamily="34" charset="0"/>
                <a:cs typeface="Tahoma" panose="020B0604030504040204" pitchFamily="34" charset="0"/>
              </a:rPr>
              <a:t> и </a:t>
            </a:r>
            <a:r>
              <a:rPr lang="en-US" dirty="0" err="1">
                <a:latin typeface="Tahoma" panose="020B0604030504040204" pitchFamily="34" charset="0"/>
                <a:ea typeface="Tahoma" panose="020B0604030504040204" pitchFamily="34" charset="0"/>
                <a:cs typeface="Tahoma" panose="020B0604030504040204" pitchFamily="34" charset="0"/>
              </a:rPr>
              <a:t>утрамбованную</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площадку</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перед</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входом</a:t>
            </a:r>
            <a:r>
              <a:rPr lang="en-US" dirty="0">
                <a:latin typeface="Tahoma" panose="020B0604030504040204" pitchFamily="34" charset="0"/>
                <a:ea typeface="Tahoma" panose="020B0604030504040204" pitchFamily="34" charset="0"/>
                <a:cs typeface="Tahoma" panose="020B0604030504040204" pitchFamily="34" charset="0"/>
              </a:rPr>
              <a:t> в </a:t>
            </a:r>
            <a:r>
              <a:rPr lang="en-US" dirty="0" err="1" smtClean="0">
                <a:latin typeface="Tahoma" panose="020B0604030504040204" pitchFamily="34" charset="0"/>
                <a:ea typeface="Tahoma" panose="020B0604030504040204" pitchFamily="34" charset="0"/>
                <a:cs typeface="Tahoma" panose="020B0604030504040204" pitchFamily="34" charset="0"/>
              </a:rPr>
              <a:t>дом</a:t>
            </a:r>
            <a:r>
              <a:rPr lang="en-US" dirty="0">
                <a:latin typeface="Tahoma" panose="020B0604030504040204" pitchFamily="34" charset="0"/>
                <a:ea typeface="Tahoma" panose="020B0604030504040204" pitchFamily="34" charset="0"/>
                <a:cs typeface="Tahoma" panose="020B0604030504040204" pitchFamily="34" charset="0"/>
              </a:rPr>
              <a:t>. </a:t>
            </a:r>
            <a:r>
              <a:rPr lang="ru-RU" dirty="0" err="1" smtClean="0">
                <a:latin typeface="Tahoma" panose="020B0604030504040204" pitchFamily="34" charset="0"/>
                <a:ea typeface="Tahoma" panose="020B0604030504040204" pitchFamily="34" charset="0"/>
                <a:cs typeface="Tahoma" panose="020B0604030504040204" pitchFamily="34" charset="0"/>
              </a:rPr>
              <a:t>Ранголи</a:t>
            </a:r>
            <a:r>
              <a:rPr lang="ru-RU" dirty="0" smtClean="0">
                <a:latin typeface="Tahoma" panose="020B0604030504040204" pitchFamily="34" charset="0"/>
                <a:ea typeface="Tahoma" panose="020B0604030504040204" pitchFamily="34" charset="0"/>
                <a:cs typeface="Tahoma" panose="020B0604030504040204" pitchFamily="34" charset="0"/>
              </a:rPr>
              <a:t> помещают </a:t>
            </a:r>
            <a:r>
              <a:rPr lang="ru-RU" dirty="0">
                <a:latin typeface="Tahoma" panose="020B0604030504040204" pitchFamily="34" charset="0"/>
                <a:ea typeface="Tahoma" panose="020B0604030504040204" pitchFamily="34" charset="0"/>
                <a:cs typeface="Tahoma" panose="020B0604030504040204" pitchFamily="34" charset="0"/>
              </a:rPr>
              <a:t>у входа в дом, чтобы приветствовать Богиню </a:t>
            </a:r>
            <a:r>
              <a:rPr lang="ru-RU" dirty="0" err="1">
                <a:latin typeface="Tahoma" panose="020B0604030504040204" pitchFamily="34" charset="0"/>
                <a:ea typeface="Tahoma" panose="020B0604030504040204" pitchFamily="34" charset="0"/>
                <a:cs typeface="Tahoma" panose="020B0604030504040204" pitchFamily="34" charset="0"/>
              </a:rPr>
              <a:t>Лакшми</a:t>
            </a:r>
            <a:r>
              <a:rPr lang="ru-RU" dirty="0">
                <a:latin typeface="Tahoma" panose="020B0604030504040204" pitchFamily="34" charset="0"/>
                <a:ea typeface="Tahoma" panose="020B0604030504040204" pitchFamily="34" charset="0"/>
                <a:cs typeface="Tahoma" panose="020B0604030504040204" pitchFamily="34" charset="0"/>
              </a:rPr>
              <a:t>. </a:t>
            </a:r>
          </a:p>
          <a:p>
            <a:endParaRPr lang="en-US" dirty="0"/>
          </a:p>
        </p:txBody>
      </p:sp>
      <p:pic>
        <p:nvPicPr>
          <p:cNvPr id="3074" name="Picture 2" descr="https://www.wallpapertip.com/wmimgs/62-626168_rangoli-patter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0542" y="3262745"/>
            <a:ext cx="4256679" cy="33973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tatusshayarii.com/wp-content/uploads/2019/09/Rangoli-Designs-for-Beginn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421" y="3262745"/>
            <a:ext cx="5138696" cy="3397362"/>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4"/>
          <a:stretch>
            <a:fillRect/>
          </a:stretch>
        </p:blipFill>
        <p:spPr>
          <a:xfrm rot="19508668">
            <a:off x="402214" y="-355978"/>
            <a:ext cx="1056995" cy="1739359"/>
          </a:xfrm>
          <a:prstGeom prst="rect">
            <a:avLst/>
          </a:prstGeom>
        </p:spPr>
      </p:pic>
    </p:spTree>
    <p:extLst>
      <p:ext uri="{BB962C8B-B14F-4D97-AF65-F5344CB8AC3E}">
        <p14:creationId xmlns:p14="http://schemas.microsoft.com/office/powerpoint/2010/main" val="7167785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logo&#10;&#10;Description automatically generated">
            <a:extLst>
              <a:ext uri="{FF2B5EF4-FFF2-40B4-BE49-F238E27FC236}">
                <a16:creationId xmlns:a16="http://schemas.microsoft.com/office/drawing/2014/main" xmlns="" id="{EF68C441-76E2-4F78-A9B3-8B2DB288EE7E}"/>
              </a:ext>
            </a:extLst>
          </p:cNvPr>
          <p:cNvPicPr>
            <a:picLocks noGrp="1" noChangeAspect="1"/>
          </p:cNvPicPr>
          <p:nvPr>
            <p:ph idx="1"/>
          </p:nvPr>
        </p:nvPicPr>
        <p:blipFill>
          <a:blip r:embed="rId2"/>
          <a:stretch>
            <a:fillRect/>
          </a:stretch>
        </p:blipFill>
        <p:spPr>
          <a:xfrm>
            <a:off x="953302" y="1967873"/>
            <a:ext cx="6355049" cy="4576326"/>
          </a:xfrm>
        </p:spPr>
      </p:pic>
      <p:sp>
        <p:nvSpPr>
          <p:cNvPr id="2" name="Прямоугольник 1"/>
          <p:cNvSpPr/>
          <p:nvPr/>
        </p:nvSpPr>
        <p:spPr>
          <a:xfrm>
            <a:off x="7820169" y="2148171"/>
            <a:ext cx="4121624" cy="2492990"/>
          </a:xfrm>
          <a:prstGeom prst="rect">
            <a:avLst/>
          </a:prstGeom>
        </p:spPr>
        <p:txBody>
          <a:bodyPr wrap="square">
            <a:spAutoFit/>
          </a:bodyPr>
          <a:lstStyle/>
          <a:p>
            <a:pPr algn="ctr"/>
            <a:r>
              <a:rPr lang="ru-RU" sz="3600" b="1" dirty="0" err="1" smtClean="0">
                <a:latin typeface="Tahoma" panose="020B0604030504040204" pitchFamily="34" charset="0"/>
                <a:ea typeface="Tahoma" panose="020B0604030504040204" pitchFamily="34" charset="0"/>
                <a:cs typeface="Tahoma" panose="020B0604030504040204" pitchFamily="34" charset="0"/>
              </a:rPr>
              <a:t>Ранголи</a:t>
            </a:r>
            <a:endParaRPr lang="ru-RU" sz="3600" b="1" dirty="0" smtClean="0">
              <a:latin typeface="Tahoma" panose="020B0604030504040204" pitchFamily="34" charset="0"/>
              <a:ea typeface="Tahoma" panose="020B0604030504040204" pitchFamily="34" charset="0"/>
              <a:cs typeface="Tahoma" panose="020B0604030504040204" pitchFamily="34" charset="0"/>
            </a:endParaRPr>
          </a:p>
          <a:p>
            <a:pPr algn="ctr"/>
            <a:r>
              <a:rPr lang="ru-RU" sz="2400" dirty="0" smtClean="0">
                <a:latin typeface="Tahoma" panose="020B0604030504040204" pitchFamily="34" charset="0"/>
                <a:ea typeface="Tahoma" panose="020B0604030504040204" pitchFamily="34" charset="0"/>
                <a:cs typeface="Tahoma" panose="020B0604030504040204" pitchFamily="34" charset="0"/>
              </a:rPr>
              <a:t>Узоры </a:t>
            </a:r>
            <a:r>
              <a:rPr lang="ru-RU" sz="2400" dirty="0">
                <a:latin typeface="Tahoma" panose="020B0604030504040204" pitchFamily="34" charset="0"/>
                <a:ea typeface="Tahoma" panose="020B0604030504040204" pitchFamily="34" charset="0"/>
                <a:cs typeface="Tahoma" panose="020B0604030504040204" pitchFamily="34" charset="0"/>
              </a:rPr>
              <a:t>создаются </a:t>
            </a:r>
            <a:r>
              <a:rPr lang="ru-RU" sz="2400" dirty="0" smtClean="0">
                <a:latin typeface="Tahoma" panose="020B0604030504040204" pitchFamily="34" charset="0"/>
                <a:ea typeface="Tahoma" panose="020B0604030504040204" pitchFamily="34" charset="0"/>
                <a:cs typeface="Tahoma" panose="020B0604030504040204" pitchFamily="34" charset="0"/>
              </a:rPr>
              <a:t>с </a:t>
            </a:r>
            <a:r>
              <a:rPr lang="ru-RU" sz="2400" dirty="0">
                <a:latin typeface="Tahoma" panose="020B0604030504040204" pitchFamily="34" charset="0"/>
                <a:ea typeface="Tahoma" panose="020B0604030504040204" pitchFamily="34" charset="0"/>
                <a:cs typeface="Tahoma" panose="020B0604030504040204" pitchFamily="34" charset="0"/>
              </a:rPr>
              <a:t>использованием </a:t>
            </a:r>
            <a:r>
              <a:rPr lang="ru-RU" sz="2400" dirty="0" smtClean="0">
                <a:latin typeface="Tahoma" panose="020B0604030504040204" pitchFamily="34" charset="0"/>
                <a:ea typeface="Tahoma" panose="020B0604030504040204" pitchFamily="34" charset="0"/>
                <a:cs typeface="Tahoma" panose="020B0604030504040204" pitchFamily="34" charset="0"/>
              </a:rPr>
              <a:t>цветного риса, цветного песка, кварцевого порошка </a:t>
            </a:r>
            <a:r>
              <a:rPr lang="ru-RU" sz="2400" dirty="0">
                <a:latin typeface="Tahoma" panose="020B0604030504040204" pitchFamily="34" charset="0"/>
                <a:ea typeface="Tahoma" panose="020B0604030504040204" pitchFamily="34" charset="0"/>
                <a:cs typeface="Tahoma" panose="020B0604030504040204" pitchFamily="34" charset="0"/>
              </a:rPr>
              <a:t>или </a:t>
            </a:r>
            <a:r>
              <a:rPr lang="ru-RU" sz="2400" dirty="0" smtClean="0">
                <a:latin typeface="Tahoma" panose="020B0604030504040204" pitchFamily="34" charset="0"/>
                <a:ea typeface="Tahoma" panose="020B0604030504040204" pitchFamily="34" charset="0"/>
                <a:cs typeface="Tahoma" panose="020B0604030504040204" pitchFamily="34" charset="0"/>
              </a:rPr>
              <a:t>лепестков цветов</a:t>
            </a:r>
            <a:r>
              <a:rPr lang="ru-RU" sz="2400" dirty="0">
                <a:latin typeface="Tahoma" panose="020B0604030504040204" pitchFamily="34" charset="0"/>
                <a:ea typeface="Tahoma" panose="020B0604030504040204" pitchFamily="34" charset="0"/>
                <a:cs typeface="Tahoma" panose="020B0604030504040204" pitchFamily="34" charset="0"/>
              </a:rPr>
              <a:t>.</a:t>
            </a:r>
          </a:p>
        </p:txBody>
      </p:sp>
      <p:sp>
        <p:nvSpPr>
          <p:cNvPr id="7" name="Title 1">
            <a:extLst>
              <a:ext uri="{FF2B5EF4-FFF2-40B4-BE49-F238E27FC236}">
                <a16:creationId xmlns:a16="http://schemas.microsoft.com/office/drawing/2014/main" xmlns="" id="{D092BA0E-13DC-427E-8026-1A5CEC3181C1}"/>
              </a:ext>
            </a:extLst>
          </p:cNvPr>
          <p:cNvSpPr>
            <a:spLocks noGrp="1"/>
          </p:cNvSpPr>
          <p:nvPr>
            <p:ph type="title"/>
          </p:nvPr>
        </p:nvSpPr>
        <p:spPr>
          <a:xfrm>
            <a:off x="4130827" y="1053872"/>
            <a:ext cx="4044181" cy="432551"/>
          </a:xfrm>
        </p:spPr>
        <p:txBody>
          <a:bodyPr>
            <a:normAutofit fontScale="90000"/>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 </a:t>
            </a:r>
            <a:r>
              <a:rPr lang="en-US" sz="4000" b="1" dirty="0" smtClean="0">
                <a:latin typeface="Tahoma" panose="020B0604030504040204" pitchFamily="34" charset="0"/>
                <a:ea typeface="Tahoma" panose="020B0604030504040204" pitchFamily="34" charset="0"/>
                <a:cs typeface="Tahoma" panose="020B0604030504040204" pitchFamily="34" charset="0"/>
              </a:rPr>
              <a:t>Ранголи</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8" name="Рисунок 7"/>
          <p:cNvPicPr>
            <a:picLocks noChangeAspect="1"/>
          </p:cNvPicPr>
          <p:nvPr/>
        </p:nvPicPr>
        <p:blipFill>
          <a:blip r:embed="rId3"/>
          <a:stretch>
            <a:fillRect/>
          </a:stretch>
        </p:blipFill>
        <p:spPr>
          <a:xfrm rot="19508668">
            <a:off x="402214" y="-355978"/>
            <a:ext cx="1056995" cy="1739359"/>
          </a:xfrm>
          <a:prstGeom prst="rect">
            <a:avLst/>
          </a:prstGeom>
        </p:spPr>
      </p:pic>
    </p:spTree>
    <p:extLst>
      <p:ext uri="{BB962C8B-B14F-4D97-AF65-F5344CB8AC3E}">
        <p14:creationId xmlns:p14="http://schemas.microsoft.com/office/powerpoint/2010/main" val="14216567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92BA0E-13DC-427E-8026-1A5CEC3181C1}"/>
              </a:ext>
            </a:extLst>
          </p:cNvPr>
          <p:cNvSpPr>
            <a:spLocks noGrp="1"/>
          </p:cNvSpPr>
          <p:nvPr>
            <p:ph type="title"/>
          </p:nvPr>
        </p:nvSpPr>
        <p:spPr>
          <a:xfrm>
            <a:off x="4273299" y="775827"/>
            <a:ext cx="3356263" cy="1007919"/>
          </a:xfrm>
        </p:spPr>
        <p:txBody>
          <a:bodyPr>
            <a:normAutofit/>
          </a:bodyPr>
          <a:lstStyle/>
          <a:p>
            <a:pPr algn="ctr"/>
            <a:r>
              <a:rPr lang="en-US" sz="3600" b="1" dirty="0" smtClean="0">
                <a:latin typeface="Tahoma" panose="020B0604030504040204" pitchFamily="34" charset="0"/>
                <a:ea typeface="Tahoma" panose="020B0604030504040204" pitchFamily="34" charset="0"/>
                <a:cs typeface="Tahoma" panose="020B0604030504040204" pitchFamily="34" charset="0"/>
              </a:rPr>
              <a:t>Ранголи</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xmlns="" id="{2E14C2DA-B5B5-4DDC-A33A-5C0F6F3309AB}"/>
              </a:ext>
            </a:extLst>
          </p:cNvPr>
          <p:cNvSpPr>
            <a:spLocks noGrp="1"/>
          </p:cNvSpPr>
          <p:nvPr>
            <p:ph idx="1"/>
          </p:nvPr>
        </p:nvSpPr>
        <p:spPr>
          <a:xfrm>
            <a:off x="6892119" y="2096637"/>
            <a:ext cx="5140087" cy="3990263"/>
          </a:xfrm>
        </p:spPr>
        <p:txBody>
          <a:bodyPr vert="horz" lIns="91440" tIns="45720" rIns="91440" bIns="45720" rtlCol="0" anchor="t">
            <a:normAutofit/>
          </a:bodyPr>
          <a:lstStyle/>
          <a:p>
            <a:pPr marL="0" indent="0">
              <a:buNone/>
            </a:pPr>
            <a:r>
              <a:rPr lang="en-US" sz="2800" dirty="0" smtClean="0">
                <a:latin typeface="Tahoma" panose="020B0604030504040204" pitchFamily="34" charset="0"/>
                <a:ea typeface="Tahoma" panose="020B0604030504040204" pitchFamily="34" charset="0"/>
                <a:cs typeface="Tahoma" panose="020B0604030504040204" pitchFamily="34" charset="0"/>
              </a:rPr>
              <a:t>У </a:t>
            </a:r>
            <a:r>
              <a:rPr lang="en-US" sz="2800" dirty="0" err="1">
                <a:latin typeface="Tahoma" panose="020B0604030504040204" pitchFamily="34" charset="0"/>
                <a:ea typeface="Tahoma" panose="020B0604030504040204" pitchFamily="34" charset="0"/>
                <a:cs typeface="Tahoma" panose="020B0604030504040204" pitchFamily="34" charset="0"/>
              </a:rPr>
              <a:t>разных</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народов</a:t>
            </a:r>
            <a:r>
              <a:rPr lang="en-US" sz="2800" dirty="0">
                <a:latin typeface="Tahoma" panose="020B0604030504040204" pitchFamily="34" charset="0"/>
                <a:ea typeface="Tahoma" panose="020B0604030504040204" pitchFamily="34" charset="0"/>
                <a:cs typeface="Tahoma" panose="020B0604030504040204" pitchFamily="34" charset="0"/>
              </a:rPr>
              <a:t> </a:t>
            </a:r>
            <a:r>
              <a:rPr lang="ru-RU" sz="2800" dirty="0" smtClean="0">
                <a:latin typeface="Tahoma" panose="020B0604030504040204" pitchFamily="34" charset="0"/>
                <a:ea typeface="Tahoma" panose="020B0604030504040204" pitchFamily="34" charset="0"/>
                <a:cs typeface="Tahoma" panose="020B0604030504040204" pitchFamily="34" charset="0"/>
              </a:rPr>
              <a:t>Индии</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типы</a:t>
            </a:r>
            <a:r>
              <a:rPr lang="en-US" sz="2800" dirty="0">
                <a:latin typeface="Tahoma" panose="020B0604030504040204" pitchFamily="34" charset="0"/>
                <a:ea typeface="Tahoma" panose="020B0604030504040204" pitchFamily="34" charset="0"/>
                <a:cs typeface="Tahoma" panose="020B0604030504040204" pitchFamily="34" charset="0"/>
              </a:rPr>
              <a:t> </a:t>
            </a:r>
            <a:r>
              <a:rPr lang="ru-RU" sz="2800" dirty="0" smtClean="0">
                <a:latin typeface="Tahoma" panose="020B0604030504040204" pitchFamily="34" charset="0"/>
                <a:ea typeface="Tahoma" panose="020B0604030504040204" pitchFamily="34" charset="0"/>
                <a:cs typeface="Tahoma" panose="020B0604030504040204" pitchFamily="34" charset="0"/>
              </a:rPr>
              <a:t>рисунков</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различны</a:t>
            </a:r>
            <a:r>
              <a:rPr lang="ru-RU" sz="2800" dirty="0" smtClean="0">
                <a:latin typeface="Tahoma" panose="020B0604030504040204" pitchFamily="34" charset="0"/>
                <a:ea typeface="Tahoma" panose="020B0604030504040204" pitchFamily="34" charset="0"/>
                <a:cs typeface="Tahoma" panose="020B0604030504040204" pitchFamily="34" charset="0"/>
              </a:rPr>
              <a:t>. М</a:t>
            </a:r>
            <a:r>
              <a:rPr lang="en-US" sz="2800" dirty="0" err="1" smtClean="0">
                <a:latin typeface="Tahoma" panose="020B0604030504040204" pitchFamily="34" charset="0"/>
                <a:ea typeface="Tahoma" panose="020B0604030504040204" pitchFamily="34" charset="0"/>
                <a:cs typeface="Tahoma" panose="020B0604030504040204" pitchFamily="34" charset="0"/>
              </a:rPr>
              <a:t>ногие</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уходят</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корнями</a:t>
            </a:r>
            <a:r>
              <a:rPr lang="en-US" sz="2800" dirty="0">
                <a:latin typeface="Tahoma" panose="020B0604030504040204" pitchFamily="34" charset="0"/>
                <a:ea typeface="Tahoma" panose="020B0604030504040204" pitchFamily="34" charset="0"/>
                <a:cs typeface="Tahoma" panose="020B0604030504040204" pitchFamily="34" charset="0"/>
              </a:rPr>
              <a:t> в </a:t>
            </a:r>
            <a:r>
              <a:rPr lang="en-US" sz="2800" dirty="0" err="1">
                <a:latin typeface="Tahoma" panose="020B0604030504040204" pitchFamily="34" charset="0"/>
                <a:ea typeface="Tahoma" panose="020B0604030504040204" pitchFamily="34" charset="0"/>
                <a:cs typeface="Tahoma" panose="020B0604030504040204" pitchFamily="34" charset="0"/>
              </a:rPr>
              <a:t>глубочайшую</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древность</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ahoma" panose="020B0604030504040204" pitchFamily="34" charset="0"/>
                <a:ea typeface="Tahoma" panose="020B0604030504040204" pitchFamily="34" charset="0"/>
                <a:cs typeface="Tahoma" panose="020B0604030504040204" pitchFamily="34" charset="0"/>
              </a:rPr>
              <a:t>когда</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им</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приписывали</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магическое</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значение</a:t>
            </a:r>
            <a:r>
              <a:rPr lang="en-US" sz="2800" dirty="0">
                <a:latin typeface="Tahoma" panose="020B0604030504040204" pitchFamily="34" charset="0"/>
                <a:ea typeface="Tahoma" panose="020B0604030504040204" pitchFamily="34" charset="0"/>
                <a:cs typeface="Tahoma" panose="020B0604030504040204" pitchFamily="34" charset="0"/>
              </a:rPr>
              <a:t> и </a:t>
            </a:r>
            <a:r>
              <a:rPr lang="en-US" sz="2800" dirty="0" err="1">
                <a:latin typeface="Tahoma" panose="020B0604030504040204" pitchFamily="34" charset="0"/>
                <a:ea typeface="Tahoma" panose="020B0604030504040204" pitchFamily="34" charset="0"/>
                <a:cs typeface="Tahoma" panose="020B0604030504040204" pitchFamily="34" charset="0"/>
              </a:rPr>
              <a:t>наносили</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на</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земле</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возле</a:t>
            </a:r>
            <a:r>
              <a:rPr lang="en-US" sz="2800" dirty="0">
                <a:latin typeface="Tahoma" panose="020B0604030504040204" pitchFamily="34" charset="0"/>
                <a:ea typeface="Tahoma" panose="020B0604030504040204" pitchFamily="34" charset="0"/>
                <a:cs typeface="Tahoma" panose="020B0604030504040204" pitchFamily="34" charset="0"/>
              </a:rPr>
              <a:t> </a:t>
            </a:r>
            <a:r>
              <a:rPr lang="ru-RU" sz="2800" dirty="0" smtClean="0">
                <a:latin typeface="Tahoma" panose="020B0604030504040204" pitchFamily="34" charset="0"/>
                <a:ea typeface="Tahoma" panose="020B0604030504040204" pitchFamily="34" charset="0"/>
                <a:cs typeface="Tahoma" panose="020B0604030504040204" pitchFamily="34" charset="0"/>
              </a:rPr>
              <a:t>алтарей </a:t>
            </a:r>
            <a:r>
              <a:rPr lang="en-US" sz="2800" dirty="0" smtClean="0">
                <a:latin typeface="Tahoma" panose="020B0604030504040204" pitchFamily="34" charset="0"/>
                <a:ea typeface="Tahoma" panose="020B0604030504040204" pitchFamily="34" charset="0"/>
                <a:cs typeface="Tahoma" panose="020B0604030504040204" pitchFamily="34" charset="0"/>
              </a:rPr>
              <a:t>и </a:t>
            </a:r>
            <a:r>
              <a:rPr lang="en-US" sz="2800" dirty="0" err="1">
                <a:latin typeface="Tahoma" panose="020B0604030504040204" pitchFamily="34" charset="0"/>
                <a:ea typeface="Tahoma" panose="020B0604030504040204" pitchFamily="34" charset="0"/>
                <a:cs typeface="Tahoma" panose="020B0604030504040204" pitchFamily="34" charset="0"/>
              </a:rPr>
              <a:t>мест</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жертвоприношений</a:t>
            </a:r>
            <a:r>
              <a:rPr lang="en-US" sz="2800" dirty="0">
                <a:latin typeface="Tahoma" panose="020B0604030504040204" pitchFamily="34" charset="0"/>
                <a:ea typeface="Tahoma" panose="020B0604030504040204" pitchFamily="34" charset="0"/>
                <a:cs typeface="Tahoma" panose="020B0604030504040204" pitchFamily="34" charset="0"/>
              </a:rPr>
              <a:t>. </a:t>
            </a:r>
          </a:p>
        </p:txBody>
      </p:sp>
      <p:pic>
        <p:nvPicPr>
          <p:cNvPr id="6" name="Рисунок 5"/>
          <p:cNvPicPr>
            <a:picLocks noChangeAspect="1"/>
          </p:cNvPicPr>
          <p:nvPr/>
        </p:nvPicPr>
        <p:blipFill>
          <a:blip r:embed="rId2"/>
          <a:stretch>
            <a:fillRect/>
          </a:stretch>
        </p:blipFill>
        <p:spPr>
          <a:xfrm>
            <a:off x="322529" y="2096637"/>
            <a:ext cx="6160157" cy="4620118"/>
          </a:xfrm>
          <a:prstGeom prst="rect">
            <a:avLst/>
          </a:prstGeom>
        </p:spPr>
      </p:pic>
      <p:pic>
        <p:nvPicPr>
          <p:cNvPr id="8" name="Рисунок 7"/>
          <p:cNvPicPr>
            <a:picLocks noChangeAspect="1"/>
          </p:cNvPicPr>
          <p:nvPr/>
        </p:nvPicPr>
        <p:blipFill>
          <a:blip r:embed="rId3"/>
          <a:stretch>
            <a:fillRect/>
          </a:stretch>
        </p:blipFill>
        <p:spPr>
          <a:xfrm rot="19508668">
            <a:off x="402214" y="-355978"/>
            <a:ext cx="1056995" cy="1739359"/>
          </a:xfrm>
          <a:prstGeom prst="rect">
            <a:avLst/>
          </a:prstGeom>
        </p:spPr>
      </p:pic>
    </p:spTree>
    <p:extLst>
      <p:ext uri="{BB962C8B-B14F-4D97-AF65-F5344CB8AC3E}">
        <p14:creationId xmlns:p14="http://schemas.microsoft.com/office/powerpoint/2010/main" val="3321122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FA9A47B-DA1E-47F6-ABC6-9F398671F547}"/>
              </a:ext>
            </a:extLst>
          </p:cNvPr>
          <p:cNvSpPr>
            <a:spLocks noGrp="1"/>
          </p:cNvSpPr>
          <p:nvPr>
            <p:ph idx="1"/>
          </p:nvPr>
        </p:nvSpPr>
        <p:spPr>
          <a:xfrm>
            <a:off x="382137" y="1897661"/>
            <a:ext cx="11809863" cy="2473036"/>
          </a:xfrm>
        </p:spPr>
        <p:txBody>
          <a:bodyPr vert="horz" lIns="91440" tIns="45720" rIns="91440" bIns="45720" rtlCol="0" anchor="t">
            <a:normAutofit/>
          </a:bodyPr>
          <a:lstStyle/>
          <a:p>
            <a:pPr marL="0" indent="0" algn="ctr">
              <a:spcBef>
                <a:spcPts val="0"/>
              </a:spcBef>
              <a:buNone/>
            </a:pPr>
            <a:r>
              <a:rPr lang="en-US" b="1" dirty="0" smtClean="0">
                <a:latin typeface="Tahoma" panose="020B0604030504040204" pitchFamily="34" charset="0"/>
                <a:ea typeface="Tahoma" panose="020B0604030504040204" pitchFamily="34" charset="0"/>
                <a:cs typeface="Tahoma" panose="020B0604030504040204" pitchFamily="34" charset="0"/>
              </a:rPr>
              <a:t>Д</a:t>
            </a:r>
            <a:r>
              <a:rPr lang="ru-RU" b="1" dirty="0" smtClean="0">
                <a:latin typeface="Tahoma" panose="020B0604030504040204" pitchFamily="34" charset="0"/>
                <a:ea typeface="Tahoma" panose="020B0604030504040204" pitchFamily="34" charset="0"/>
                <a:cs typeface="Tahoma" panose="020B0604030504040204" pitchFamily="34" charset="0"/>
              </a:rPr>
              <a:t>и</a:t>
            </a:r>
            <a:r>
              <a:rPr lang="en-US" b="1" dirty="0" err="1" smtClean="0">
                <a:latin typeface="Tahoma" panose="020B0604030504040204" pitchFamily="34" charset="0"/>
                <a:ea typeface="Tahoma" panose="020B0604030504040204" pitchFamily="34" charset="0"/>
                <a:cs typeface="Tahoma" panose="020B0604030504040204" pitchFamily="34" charset="0"/>
              </a:rPr>
              <a:t>вали</a:t>
            </a:r>
            <a:r>
              <a:rPr lang="en-US" b="1" dirty="0" smtClean="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один</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из</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важнейших</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фестивалеи</a:t>
            </a:r>
            <a:r>
              <a:rPr lang="en-US" dirty="0">
                <a:latin typeface="Tahoma" panose="020B0604030504040204" pitchFamily="34" charset="0"/>
                <a:ea typeface="Tahoma" panose="020B0604030504040204" pitchFamily="34" charset="0"/>
                <a:cs typeface="Tahoma" panose="020B0604030504040204" pitchFamily="34" charset="0"/>
              </a:rPr>
              <a:t>̆ в </a:t>
            </a:r>
            <a:r>
              <a:rPr lang="en-US" dirty="0" err="1">
                <a:latin typeface="Tahoma" panose="020B0604030504040204" pitchFamily="34" charset="0"/>
                <a:ea typeface="Tahoma" panose="020B0604030504040204" pitchFamily="34" charset="0"/>
                <a:cs typeface="Tahoma" panose="020B0604030504040204" pitchFamily="34" charset="0"/>
              </a:rPr>
              <a:t>Индии</a:t>
            </a:r>
            <a:r>
              <a:rPr lang="en-US" dirty="0">
                <a:latin typeface="Tahoma" panose="020B0604030504040204" pitchFamily="34" charset="0"/>
                <a:ea typeface="Tahoma" panose="020B0604030504040204" pitchFamily="34" charset="0"/>
                <a:cs typeface="Tahoma" panose="020B0604030504040204" pitchFamily="34" charset="0"/>
              </a:rPr>
              <a:t>!</a:t>
            </a:r>
            <a:br>
              <a:rPr lang="en-US" dirty="0">
                <a:latin typeface="Tahoma" panose="020B0604030504040204" pitchFamily="34" charset="0"/>
                <a:ea typeface="Tahoma" panose="020B0604030504040204" pitchFamily="34" charset="0"/>
                <a:cs typeface="Tahoma" panose="020B0604030504040204" pitchFamily="34" charset="0"/>
              </a:rPr>
            </a:br>
            <a:r>
              <a:rPr lang="en-US" dirty="0" err="1" smtClean="0">
                <a:latin typeface="Tahoma" panose="020B0604030504040204" pitchFamily="34" charset="0"/>
                <a:ea typeface="Tahoma" panose="020B0604030504040204" pitchFamily="34" charset="0"/>
                <a:cs typeface="Tahoma" panose="020B0604030504040204" pitchFamily="34" charset="0"/>
              </a:rPr>
              <a:t>Это</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пятидневныи</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праздник</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во</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время</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которого</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люди</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собираются</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вместе</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зажигают</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лампы</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дия</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готовят</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праздничную</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еду</a:t>
            </a:r>
            <a:r>
              <a:rPr lang="en-US" dirty="0">
                <a:latin typeface="Tahoma" panose="020B0604030504040204" pitchFamily="34" charset="0"/>
                <a:ea typeface="Tahoma" panose="020B0604030504040204" pitchFamily="34" charset="0"/>
                <a:cs typeface="Tahoma" panose="020B0604030504040204" pitchFamily="34" charset="0"/>
              </a:rPr>
              <a:t> и </a:t>
            </a:r>
            <a:r>
              <a:rPr lang="en-US" dirty="0" err="1">
                <a:latin typeface="Tahoma" panose="020B0604030504040204" pitchFamily="34" charset="0"/>
                <a:ea typeface="Tahoma" panose="020B0604030504040204" pitchFamily="34" charset="0"/>
                <a:cs typeface="Tahoma" panose="020B0604030504040204" pitchFamily="34" charset="0"/>
              </a:rPr>
              <a:t>обмениваются</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подарками</a:t>
            </a:r>
            <a:r>
              <a:rPr lang="en-US" dirty="0">
                <a:latin typeface="Tahoma" panose="020B0604030504040204" pitchFamily="34" charset="0"/>
                <a:ea typeface="Tahoma" panose="020B0604030504040204" pitchFamily="34" charset="0"/>
                <a:cs typeface="Tahoma" panose="020B0604030504040204" pitchFamily="34" charset="0"/>
              </a:rPr>
              <a:t>.</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
            </a:r>
            <a:br>
              <a:rPr lang="en-US" dirty="0">
                <a:latin typeface="Tahoma" panose="020B0604030504040204" pitchFamily="34" charset="0"/>
                <a:ea typeface="Tahoma" panose="020B0604030504040204" pitchFamily="34" charset="0"/>
                <a:cs typeface="Tahoma" panose="020B0604030504040204" pitchFamily="34" charset="0"/>
              </a:rPr>
            </a:br>
            <a:r>
              <a:rPr lang="en-US" dirty="0" smtClean="0">
                <a:ea typeface="+mn-lt"/>
                <a:cs typeface="+mn-lt"/>
              </a:rPr>
              <a:t> </a:t>
            </a:r>
            <a:endParaRPr lang="en-US" dirty="0">
              <a:ea typeface="+mn-lt"/>
              <a:cs typeface="+mn-lt"/>
            </a:endParaRPr>
          </a:p>
        </p:txBody>
      </p:sp>
      <p:pic>
        <p:nvPicPr>
          <p:cNvPr id="4" name="Рисунок 3"/>
          <p:cNvPicPr>
            <a:picLocks noChangeAspect="1"/>
          </p:cNvPicPr>
          <p:nvPr/>
        </p:nvPicPr>
        <p:blipFill>
          <a:blip r:embed="rId2"/>
          <a:stretch>
            <a:fillRect/>
          </a:stretch>
        </p:blipFill>
        <p:spPr>
          <a:xfrm>
            <a:off x="3156231" y="2942257"/>
            <a:ext cx="6765691" cy="3799148"/>
          </a:xfrm>
          <a:prstGeom prst="rect">
            <a:avLst/>
          </a:prstGeom>
        </p:spPr>
      </p:pic>
      <p:sp>
        <p:nvSpPr>
          <p:cNvPr id="2" name="Прямоугольник 1"/>
          <p:cNvSpPr/>
          <p:nvPr/>
        </p:nvSpPr>
        <p:spPr>
          <a:xfrm>
            <a:off x="5202362" y="902882"/>
            <a:ext cx="2576861" cy="707886"/>
          </a:xfrm>
          <a:prstGeom prst="rect">
            <a:avLst/>
          </a:prstGeom>
        </p:spPr>
        <p:txBody>
          <a:bodyPr wrap="square">
            <a:spAutoFit/>
          </a:bodyPr>
          <a:lstStyle/>
          <a:p>
            <a:r>
              <a:rPr lang="en-US"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Д</a:t>
            </a:r>
            <a:r>
              <a:rPr lang="ru-RU"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И</a:t>
            </a:r>
            <a:r>
              <a:rPr lang="en-US"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ВАЛИ </a:t>
            </a:r>
            <a:endParaRPr lang="ru-RU" sz="4000" dirty="0">
              <a:solidFill>
                <a:schemeClr val="bg1"/>
              </a:solidFill>
            </a:endParaRPr>
          </a:p>
        </p:txBody>
      </p:sp>
      <p:pic>
        <p:nvPicPr>
          <p:cNvPr id="7" name="Рисунок 6"/>
          <p:cNvPicPr>
            <a:picLocks noChangeAspect="1"/>
          </p:cNvPicPr>
          <p:nvPr/>
        </p:nvPicPr>
        <p:blipFill>
          <a:blip r:embed="rId3"/>
          <a:stretch>
            <a:fillRect/>
          </a:stretch>
        </p:blipFill>
        <p:spPr>
          <a:xfrm rot="19508668">
            <a:off x="402214" y="-355978"/>
            <a:ext cx="1056995" cy="1739359"/>
          </a:xfrm>
          <a:prstGeom prst="rect">
            <a:avLst/>
          </a:prstGeom>
        </p:spPr>
      </p:pic>
    </p:spTree>
    <p:extLst>
      <p:ext uri="{BB962C8B-B14F-4D97-AF65-F5344CB8AC3E}">
        <p14:creationId xmlns:p14="http://schemas.microsoft.com/office/powerpoint/2010/main" val="33746949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FA9A47B-DA1E-47F6-ABC6-9F398671F547}"/>
              </a:ext>
            </a:extLst>
          </p:cNvPr>
          <p:cNvSpPr>
            <a:spLocks noGrp="1"/>
          </p:cNvSpPr>
          <p:nvPr>
            <p:ph idx="1"/>
          </p:nvPr>
        </p:nvSpPr>
        <p:spPr>
          <a:xfrm>
            <a:off x="5036024" y="1578042"/>
            <a:ext cx="6925437" cy="2961408"/>
          </a:xfrm>
        </p:spPr>
        <p:txBody>
          <a:bodyPr vert="horz" lIns="91440" tIns="45720" rIns="91440" bIns="45720" rtlCol="0" anchor="t">
            <a:normAutofit/>
          </a:bodyPr>
          <a:lstStyle/>
          <a:p>
            <a:pPr marL="0" indent="0" algn="ctr">
              <a:buNone/>
            </a:pPr>
            <a:r>
              <a:rPr lang="en-US" dirty="0">
                <a:ea typeface="+mn-lt"/>
                <a:cs typeface="+mn-lt"/>
              </a:rPr>
              <a:t/>
            </a:r>
            <a:br>
              <a:rPr lang="en-US" dirty="0">
                <a:ea typeface="+mn-lt"/>
                <a:cs typeface="+mn-lt"/>
              </a:rPr>
            </a:br>
            <a:r>
              <a:rPr lang="en-US" dirty="0" err="1">
                <a:latin typeface="Tahoma" panose="020B0604030504040204" pitchFamily="34" charset="0"/>
                <a:ea typeface="Tahoma" panose="020B0604030504040204" pitchFamily="34" charset="0"/>
                <a:cs typeface="Tahoma" panose="020B0604030504040204" pitchFamily="34" charset="0"/>
              </a:rPr>
              <a:t>Дивали</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называют</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фестивалем</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огнеи</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потому</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что</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он</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символизирует</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победу</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света</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над</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тьмои</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Считается</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что</a:t>
            </a:r>
            <a:r>
              <a:rPr lang="en-US" dirty="0">
                <a:latin typeface="Tahoma" panose="020B0604030504040204" pitchFamily="34" charset="0"/>
                <a:ea typeface="Tahoma" panose="020B0604030504040204" pitchFamily="34" charset="0"/>
                <a:cs typeface="Tahoma" panose="020B0604030504040204" pitchFamily="34" charset="0"/>
              </a:rPr>
              <a:t> в </a:t>
            </a:r>
            <a:r>
              <a:rPr lang="en-US" dirty="0" err="1">
                <a:latin typeface="Tahoma" panose="020B0604030504040204" pitchFamily="34" charset="0"/>
                <a:ea typeface="Tahoma" panose="020B0604030504040204" pitchFamily="34" charset="0"/>
                <a:cs typeface="Tahoma" panose="020B0604030504040204" pitchFamily="34" charset="0"/>
              </a:rPr>
              <a:t>этот</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день</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Бог</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Рама</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вернулся</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домои</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победив</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злого</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царя</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Равану</a:t>
            </a:r>
            <a:r>
              <a:rPr lang="en-US" dirty="0">
                <a:latin typeface="Tahoma" panose="020B0604030504040204" pitchFamily="34" charset="0"/>
                <a:ea typeface="Tahoma" panose="020B0604030504040204" pitchFamily="34" charset="0"/>
                <a:cs typeface="Tahoma" panose="020B0604030504040204" pitchFamily="34" charset="0"/>
              </a:rPr>
              <a:t> и </a:t>
            </a:r>
            <a:r>
              <a:rPr lang="en-US" dirty="0" err="1">
                <a:latin typeface="Tahoma" panose="020B0604030504040204" pitchFamily="34" charset="0"/>
                <a:ea typeface="Tahoma" panose="020B0604030504040204" pitchFamily="34" charset="0"/>
                <a:cs typeface="Tahoma" panose="020B0604030504040204" pitchFamily="34" charset="0"/>
              </a:rPr>
              <a:t>вернув</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свою</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жену</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Ситу</a:t>
            </a:r>
            <a:r>
              <a:rPr lang="en-US" dirty="0">
                <a:latin typeface="Tahoma" panose="020B0604030504040204" pitchFamily="34" charset="0"/>
                <a:ea typeface="Tahoma" panose="020B0604030504040204" pitchFamily="34" charset="0"/>
                <a:cs typeface="Tahoma" panose="020B0604030504040204" pitchFamily="34" charset="0"/>
              </a:rPr>
              <a:t>.</a:t>
            </a:r>
            <a:br>
              <a:rPr lang="en-US" dirty="0">
                <a:latin typeface="Tahoma" panose="020B0604030504040204" pitchFamily="34" charset="0"/>
                <a:ea typeface="Tahoma" panose="020B0604030504040204" pitchFamily="34" charset="0"/>
                <a:cs typeface="Tahoma" panose="020B0604030504040204" pitchFamily="34" charset="0"/>
              </a:rPr>
            </a:br>
            <a:r>
              <a:rPr lang="en-US" dirty="0">
                <a:ea typeface="+mn-lt"/>
                <a:cs typeface="+mn-lt"/>
              </a:rPr>
              <a:t/>
            </a:r>
            <a:br>
              <a:rPr lang="en-US" dirty="0">
                <a:ea typeface="+mn-lt"/>
                <a:cs typeface="+mn-lt"/>
              </a:rPr>
            </a:br>
            <a:r>
              <a:rPr lang="en-US" dirty="0" smtClean="0">
                <a:ea typeface="+mn-lt"/>
                <a:cs typeface="+mn-lt"/>
              </a:rPr>
              <a:t> </a:t>
            </a:r>
            <a:endParaRPr lang="en-US" dirty="0">
              <a:ea typeface="+mn-lt"/>
              <a:cs typeface="+mn-lt"/>
            </a:endParaRPr>
          </a:p>
        </p:txBody>
      </p:sp>
      <p:pic>
        <p:nvPicPr>
          <p:cNvPr id="2" name="Рисунок 1"/>
          <p:cNvPicPr>
            <a:picLocks noChangeAspect="1"/>
          </p:cNvPicPr>
          <p:nvPr/>
        </p:nvPicPr>
        <p:blipFill>
          <a:blip r:embed="rId2"/>
          <a:stretch>
            <a:fillRect/>
          </a:stretch>
        </p:blipFill>
        <p:spPr>
          <a:xfrm>
            <a:off x="348843" y="2150916"/>
            <a:ext cx="4491386" cy="4457700"/>
          </a:xfrm>
          <a:prstGeom prst="rect">
            <a:avLst/>
          </a:prstGeom>
        </p:spPr>
      </p:pic>
      <p:pic>
        <p:nvPicPr>
          <p:cNvPr id="4" name="Рисунок 3"/>
          <p:cNvPicPr>
            <a:picLocks noChangeAspect="1"/>
          </p:cNvPicPr>
          <p:nvPr/>
        </p:nvPicPr>
        <p:blipFill>
          <a:blip r:embed="rId3"/>
          <a:stretch>
            <a:fillRect/>
          </a:stretch>
        </p:blipFill>
        <p:spPr>
          <a:xfrm>
            <a:off x="6441743" y="3557788"/>
            <a:ext cx="4578684" cy="3050828"/>
          </a:xfrm>
          <a:prstGeom prst="rect">
            <a:avLst/>
          </a:prstGeom>
        </p:spPr>
      </p:pic>
      <p:sp>
        <p:nvSpPr>
          <p:cNvPr id="7" name="Прямоугольник 6"/>
          <p:cNvSpPr/>
          <p:nvPr/>
        </p:nvSpPr>
        <p:spPr>
          <a:xfrm>
            <a:off x="5202362" y="902882"/>
            <a:ext cx="2576861" cy="707886"/>
          </a:xfrm>
          <a:prstGeom prst="rect">
            <a:avLst/>
          </a:prstGeom>
        </p:spPr>
        <p:txBody>
          <a:bodyPr wrap="square">
            <a:spAutoFit/>
          </a:bodyPr>
          <a:lstStyle/>
          <a:p>
            <a:r>
              <a:rPr lang="en-US"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Д</a:t>
            </a:r>
            <a:r>
              <a:rPr lang="ru-RU"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И</a:t>
            </a:r>
            <a:r>
              <a:rPr lang="en-US"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ВАЛИ </a:t>
            </a:r>
            <a:endParaRPr lang="ru-RU" sz="4000" dirty="0">
              <a:solidFill>
                <a:schemeClr val="bg1"/>
              </a:solidFill>
            </a:endParaRPr>
          </a:p>
        </p:txBody>
      </p:sp>
      <p:pic>
        <p:nvPicPr>
          <p:cNvPr id="8" name="Рисунок 7"/>
          <p:cNvPicPr>
            <a:picLocks noChangeAspect="1"/>
          </p:cNvPicPr>
          <p:nvPr/>
        </p:nvPicPr>
        <p:blipFill>
          <a:blip r:embed="rId4"/>
          <a:stretch>
            <a:fillRect/>
          </a:stretch>
        </p:blipFill>
        <p:spPr>
          <a:xfrm rot="19508668">
            <a:off x="402214" y="-355978"/>
            <a:ext cx="1056995" cy="1739359"/>
          </a:xfrm>
          <a:prstGeom prst="rect">
            <a:avLst/>
          </a:prstGeom>
        </p:spPr>
      </p:pic>
    </p:spTree>
    <p:extLst>
      <p:ext uri="{BB962C8B-B14F-4D97-AF65-F5344CB8AC3E}">
        <p14:creationId xmlns:p14="http://schemas.microsoft.com/office/powerpoint/2010/main" val="2435948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182B1A-F0A1-498C-A15F-A012F1DC0610}"/>
              </a:ext>
            </a:extLst>
          </p:cNvPr>
          <p:cNvSpPr>
            <a:spLocks noGrp="1"/>
          </p:cNvSpPr>
          <p:nvPr>
            <p:ph type="title"/>
          </p:nvPr>
        </p:nvSpPr>
        <p:spPr>
          <a:xfrm>
            <a:off x="1482544" y="438169"/>
            <a:ext cx="9684774" cy="1263191"/>
          </a:xfrm>
        </p:spPr>
        <p:txBody>
          <a:bodyPr>
            <a:normAutofit/>
          </a:bodyPr>
          <a:lstStyle/>
          <a:p>
            <a:pPr algn="ctr"/>
            <a:r>
              <a:rPr lang="ru-RU" sz="3600" b="1" dirty="0" smtClean="0">
                <a:latin typeface="Tahoma" panose="020B0604030504040204" pitchFamily="34" charset="0"/>
                <a:ea typeface="Tahoma" panose="020B0604030504040204" pitchFamily="34" charset="0"/>
                <a:cs typeface="Tahoma" panose="020B0604030504040204" pitchFamily="34" charset="0"/>
              </a:rPr>
              <a:t>Рождество в Российской империи</a:t>
            </a:r>
            <a:endParaRPr lang="ru-RU" sz="36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 xmlns:a16="http://schemas.microsoft.com/office/drawing/2014/main" id="{B82E98D0-7795-4198-BD76-1CD635F533DF}"/>
              </a:ext>
            </a:extLst>
          </p:cNvPr>
          <p:cNvSpPr>
            <a:spLocks noGrp="1"/>
          </p:cNvSpPr>
          <p:nvPr>
            <p:ph idx="1"/>
          </p:nvPr>
        </p:nvSpPr>
        <p:spPr>
          <a:xfrm>
            <a:off x="6324931" y="2110560"/>
            <a:ext cx="5534974" cy="3824747"/>
          </a:xfrm>
        </p:spPr>
        <p:txBody>
          <a:bodyPr>
            <a:normAutofit/>
          </a:bodyPr>
          <a:lstStyle/>
          <a:p>
            <a:r>
              <a:rPr lang="ru-RU" sz="2400" dirty="0">
                <a:latin typeface="Tahoma" panose="020B0604030504040204" pitchFamily="34" charset="0"/>
                <a:ea typeface="Tahoma" panose="020B0604030504040204" pitchFamily="34" charset="0"/>
                <a:cs typeface="Tahoma" panose="020B0604030504040204" pitchFamily="34" charset="0"/>
              </a:rPr>
              <a:t>В XIX веке торжества затевали с приходом Святок, целой череды праздников. Начинали гулять 24 декабря (6 января по новому стилю) — в рождественский сочельник; 25 декабря (7 января) отмечали Рождество; 1 января (14 января) — Новый год и 6 января (19 января) </a:t>
            </a:r>
            <a:r>
              <a:rPr lang="ru-RU" sz="2400" dirty="0" smtClean="0">
                <a:latin typeface="Tahoma" panose="020B0604030504040204" pitchFamily="34" charset="0"/>
                <a:ea typeface="Tahoma" panose="020B0604030504040204" pitchFamily="34" charset="0"/>
                <a:cs typeface="Tahoma" panose="020B0604030504040204" pitchFamily="34" charset="0"/>
              </a:rPr>
              <a:t>— Крещение</a:t>
            </a:r>
            <a:r>
              <a:rPr lang="ru-RU" sz="2400" dirty="0">
                <a:latin typeface="Tahoma" panose="020B0604030504040204" pitchFamily="34" charset="0"/>
                <a:ea typeface="Tahoma" panose="020B0604030504040204" pitchFamily="34" charset="0"/>
                <a:cs typeface="Tahoma" panose="020B0604030504040204" pitchFamily="34" charset="0"/>
              </a:rPr>
              <a:t> </a:t>
            </a:r>
          </a:p>
        </p:txBody>
      </p:sp>
      <p:sp>
        <p:nvSpPr>
          <p:cNvPr id="4" name="Rectangle 3">
            <a:extLst>
              <a:ext uri="{FF2B5EF4-FFF2-40B4-BE49-F238E27FC236}">
                <a16:creationId xmlns="" xmlns:a16="http://schemas.microsoft.com/office/drawing/2014/main" id="{6E452E20-9998-4672-9897-01C255B9B7D2}"/>
              </a:ext>
            </a:extLst>
          </p:cNvPr>
          <p:cNvSpPr/>
          <p:nvPr/>
        </p:nvSpPr>
        <p:spPr>
          <a:xfrm>
            <a:off x="350711" y="6303893"/>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es-AR" dirty="0">
                <a:solidFill>
                  <a:schemeClr val="tx1"/>
                </a:solidFill>
              </a:rPr>
              <a:t>1847</a:t>
            </a:r>
            <a:endParaRPr lang="ru-RU" dirty="0">
              <a:solidFill>
                <a:schemeClr val="tx1"/>
              </a:solidFill>
            </a:endParaRPr>
          </a:p>
        </p:txBody>
      </p:sp>
      <p:sp>
        <p:nvSpPr>
          <p:cNvPr id="5" name="Rectangle 4">
            <a:extLst>
              <a:ext uri="{FF2B5EF4-FFF2-40B4-BE49-F238E27FC236}">
                <a16:creationId xmlns="" xmlns:a16="http://schemas.microsoft.com/office/drawing/2014/main" id="{03191941-3BBA-4F25-A2C2-7B0AE1415389}"/>
              </a:ext>
            </a:extLst>
          </p:cNvPr>
          <p:cNvSpPr/>
          <p:nvPr/>
        </p:nvSpPr>
        <p:spPr>
          <a:xfrm>
            <a:off x="10366755" y="6138747"/>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ru-RU" dirty="0">
                <a:solidFill>
                  <a:schemeClr val="tx1"/>
                </a:solidFill>
              </a:rPr>
              <a:t>Сейчас</a:t>
            </a:r>
          </a:p>
        </p:txBody>
      </p:sp>
      <p:pic>
        <p:nvPicPr>
          <p:cNvPr id="2050" name="Picture 2" descr="https://b1.culture.ru/c/6351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849" y="2261081"/>
            <a:ext cx="5285556" cy="3523704"/>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3"/>
          <a:stretch>
            <a:fillRect/>
          </a:stretch>
        </p:blipFill>
        <p:spPr>
          <a:xfrm rot="21068009">
            <a:off x="189823" y="-32862"/>
            <a:ext cx="1178727" cy="1570547"/>
          </a:xfrm>
          <a:prstGeom prst="rect">
            <a:avLst/>
          </a:prstGeom>
        </p:spPr>
      </p:pic>
    </p:spTree>
    <p:extLst>
      <p:ext uri="{BB962C8B-B14F-4D97-AF65-F5344CB8AC3E}">
        <p14:creationId xmlns:p14="http://schemas.microsoft.com/office/powerpoint/2010/main" val="27667461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birthday cake with lit candles&#10;&#10;Description automatically generated">
            <a:extLst>
              <a:ext uri="{FF2B5EF4-FFF2-40B4-BE49-F238E27FC236}">
                <a16:creationId xmlns:a16="http://schemas.microsoft.com/office/drawing/2014/main" xmlns="" id="{BD7066D5-D15A-4B50-B19E-865223862701}"/>
              </a:ext>
            </a:extLst>
          </p:cNvPr>
          <p:cNvPicPr>
            <a:picLocks noGrp="1" noChangeAspect="1"/>
          </p:cNvPicPr>
          <p:nvPr>
            <p:ph idx="1"/>
          </p:nvPr>
        </p:nvPicPr>
        <p:blipFill>
          <a:blip r:embed="rId2"/>
          <a:stretch>
            <a:fillRect/>
          </a:stretch>
        </p:blipFill>
        <p:spPr>
          <a:xfrm>
            <a:off x="2766586" y="1876982"/>
            <a:ext cx="6636722" cy="4981018"/>
          </a:xfrm>
        </p:spPr>
      </p:pic>
      <p:sp>
        <p:nvSpPr>
          <p:cNvPr id="5" name="Прямоугольник 4"/>
          <p:cNvSpPr/>
          <p:nvPr/>
        </p:nvSpPr>
        <p:spPr>
          <a:xfrm>
            <a:off x="5202362" y="902882"/>
            <a:ext cx="2576861" cy="707886"/>
          </a:xfrm>
          <a:prstGeom prst="rect">
            <a:avLst/>
          </a:prstGeom>
        </p:spPr>
        <p:txBody>
          <a:bodyPr wrap="square">
            <a:spAutoFit/>
          </a:bodyPr>
          <a:lstStyle/>
          <a:p>
            <a:r>
              <a:rPr lang="en-US"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Д</a:t>
            </a:r>
            <a:r>
              <a:rPr lang="ru-RU"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И</a:t>
            </a:r>
            <a:r>
              <a:rPr lang="en-US"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ВАЛИ </a:t>
            </a:r>
            <a:endParaRPr lang="ru-RU" sz="4000" dirty="0">
              <a:solidFill>
                <a:schemeClr val="bg1"/>
              </a:solidFill>
            </a:endParaRPr>
          </a:p>
        </p:txBody>
      </p:sp>
      <p:pic>
        <p:nvPicPr>
          <p:cNvPr id="8" name="Рисунок 7"/>
          <p:cNvPicPr>
            <a:picLocks noChangeAspect="1"/>
          </p:cNvPicPr>
          <p:nvPr/>
        </p:nvPicPr>
        <p:blipFill>
          <a:blip r:embed="rId3"/>
          <a:stretch>
            <a:fillRect/>
          </a:stretch>
        </p:blipFill>
        <p:spPr>
          <a:xfrm rot="19508668">
            <a:off x="402214" y="-355978"/>
            <a:ext cx="1056995" cy="1739359"/>
          </a:xfrm>
          <a:prstGeom prst="rect">
            <a:avLst/>
          </a:prstGeom>
        </p:spPr>
      </p:pic>
    </p:spTree>
    <p:extLst>
      <p:ext uri="{BB962C8B-B14F-4D97-AF65-F5344CB8AC3E}">
        <p14:creationId xmlns:p14="http://schemas.microsoft.com/office/powerpoint/2010/main" val="30815860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bunch of food on a table&#10;&#10;Description automatically generated">
            <a:extLst>
              <a:ext uri="{FF2B5EF4-FFF2-40B4-BE49-F238E27FC236}">
                <a16:creationId xmlns:a16="http://schemas.microsoft.com/office/drawing/2014/main" xmlns="" id="{96FF1FE5-6321-4138-A0DA-551B399B0E25}"/>
              </a:ext>
            </a:extLst>
          </p:cNvPr>
          <p:cNvPicPr>
            <a:picLocks noGrp="1" noChangeAspect="1"/>
          </p:cNvPicPr>
          <p:nvPr>
            <p:ph idx="1"/>
          </p:nvPr>
        </p:nvPicPr>
        <p:blipFill>
          <a:blip r:embed="rId2"/>
          <a:stretch>
            <a:fillRect/>
          </a:stretch>
        </p:blipFill>
        <p:spPr>
          <a:xfrm>
            <a:off x="2635669" y="1922356"/>
            <a:ext cx="7450027" cy="4935643"/>
          </a:xfrm>
        </p:spPr>
      </p:pic>
      <p:sp>
        <p:nvSpPr>
          <p:cNvPr id="6" name="Прямоугольник 5"/>
          <p:cNvSpPr/>
          <p:nvPr/>
        </p:nvSpPr>
        <p:spPr>
          <a:xfrm>
            <a:off x="5202362" y="902882"/>
            <a:ext cx="2576861" cy="707886"/>
          </a:xfrm>
          <a:prstGeom prst="rect">
            <a:avLst/>
          </a:prstGeom>
        </p:spPr>
        <p:txBody>
          <a:bodyPr wrap="square">
            <a:spAutoFit/>
          </a:bodyPr>
          <a:lstStyle/>
          <a:p>
            <a:r>
              <a:rPr lang="en-US"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Д</a:t>
            </a:r>
            <a:r>
              <a:rPr lang="ru-RU"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И</a:t>
            </a:r>
            <a:r>
              <a:rPr lang="en-US"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ВАЛИ </a:t>
            </a:r>
            <a:endParaRPr lang="ru-RU" sz="4000" dirty="0">
              <a:solidFill>
                <a:schemeClr val="bg1"/>
              </a:solidFill>
            </a:endParaRPr>
          </a:p>
        </p:txBody>
      </p:sp>
      <p:pic>
        <p:nvPicPr>
          <p:cNvPr id="7" name="Рисунок 6"/>
          <p:cNvPicPr>
            <a:picLocks noChangeAspect="1"/>
          </p:cNvPicPr>
          <p:nvPr/>
        </p:nvPicPr>
        <p:blipFill>
          <a:blip r:embed="rId3"/>
          <a:stretch>
            <a:fillRect/>
          </a:stretch>
        </p:blipFill>
        <p:spPr>
          <a:xfrm rot="19508668">
            <a:off x="402214" y="-355978"/>
            <a:ext cx="1056995" cy="1739359"/>
          </a:xfrm>
          <a:prstGeom prst="rect">
            <a:avLst/>
          </a:prstGeom>
        </p:spPr>
      </p:pic>
    </p:spTree>
    <p:extLst>
      <p:ext uri="{BB962C8B-B14F-4D97-AF65-F5344CB8AC3E}">
        <p14:creationId xmlns:p14="http://schemas.microsoft.com/office/powerpoint/2010/main" val="1326385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EE546A-60ED-48B3-81CF-40BCC486536E}"/>
              </a:ext>
            </a:extLst>
          </p:cNvPr>
          <p:cNvSpPr>
            <a:spLocks noGrp="1"/>
          </p:cNvSpPr>
          <p:nvPr>
            <p:ph type="title"/>
          </p:nvPr>
        </p:nvSpPr>
        <p:spPr>
          <a:xfrm>
            <a:off x="955962" y="1058287"/>
            <a:ext cx="10515600" cy="675409"/>
          </a:xfrm>
        </p:spPr>
        <p:txBody>
          <a:bodyPr>
            <a:normAutofit/>
          </a:bodyPr>
          <a:lstStyle/>
          <a:p>
            <a:pPr algn="ctr"/>
            <a:r>
              <a:rPr lang="en-US" sz="3600" b="1" dirty="0" err="1">
                <a:latin typeface="Tahoma" panose="020B0604030504040204" pitchFamily="34" charset="0"/>
                <a:ea typeface="Tahoma" panose="020B0604030504040204" pitchFamily="34" charset="0"/>
                <a:cs typeface="Tahoma" panose="020B0604030504040204" pitchFamily="34" charset="0"/>
              </a:rPr>
              <a:t>Бхай</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Дудж</a:t>
            </a:r>
            <a:r>
              <a:rPr lang="en-US" sz="3600" b="1" dirty="0">
                <a:latin typeface="Tahoma" panose="020B0604030504040204" pitchFamily="34" charset="0"/>
                <a:ea typeface="Tahoma" panose="020B0604030504040204" pitchFamily="34" charset="0"/>
                <a:cs typeface="Tahoma" panose="020B0604030504040204" pitchFamily="34" charset="0"/>
              </a:rPr>
              <a:t> </a:t>
            </a:r>
          </a:p>
        </p:txBody>
      </p:sp>
      <p:sp>
        <p:nvSpPr>
          <p:cNvPr id="3" name="Content Placeholder 2">
            <a:extLst>
              <a:ext uri="{FF2B5EF4-FFF2-40B4-BE49-F238E27FC236}">
                <a16:creationId xmlns:a16="http://schemas.microsoft.com/office/drawing/2014/main" xmlns="" id="{23E1C115-4F90-4162-BF22-0239314DD02B}"/>
              </a:ext>
            </a:extLst>
          </p:cNvPr>
          <p:cNvSpPr>
            <a:spLocks noGrp="1"/>
          </p:cNvSpPr>
          <p:nvPr>
            <p:ph idx="1"/>
          </p:nvPr>
        </p:nvSpPr>
        <p:spPr>
          <a:xfrm>
            <a:off x="6564573" y="2245169"/>
            <a:ext cx="4906989" cy="4210221"/>
          </a:xfrm>
        </p:spPr>
        <p:txBody>
          <a:bodyPr vert="horz" lIns="91440" tIns="45720" rIns="91440" bIns="45720" rtlCol="0" anchor="t">
            <a:normAutofit/>
          </a:bodyPr>
          <a:lstStyle/>
          <a:p>
            <a:pPr marL="0" indent="0">
              <a:buNone/>
            </a:pPr>
            <a:r>
              <a:rPr lang="en-US" sz="2800" dirty="0" err="1">
                <a:latin typeface="Tahoma" panose="020B0604030504040204" pitchFamily="34" charset="0"/>
                <a:ea typeface="Tahoma" panose="020B0604030504040204" pitchFamily="34" charset="0"/>
                <a:cs typeface="Tahoma" panose="020B0604030504040204" pitchFamily="34" charset="0"/>
              </a:rPr>
              <a:t>Бхай</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Дудж</a:t>
            </a:r>
            <a:r>
              <a:rPr lang="en-US" sz="2800" dirty="0">
                <a:latin typeface="Tahoma" panose="020B0604030504040204" pitchFamily="34" charset="0"/>
                <a:ea typeface="Tahoma" panose="020B0604030504040204" pitchFamily="34" charset="0"/>
                <a:cs typeface="Tahoma" panose="020B0604030504040204" pitchFamily="34" charset="0"/>
              </a:rPr>
              <a:t> - </a:t>
            </a:r>
            <a:r>
              <a:rPr lang="en-US" sz="2800" dirty="0" err="1">
                <a:latin typeface="Tahoma" panose="020B0604030504040204" pitchFamily="34" charset="0"/>
                <a:ea typeface="Tahoma" panose="020B0604030504040204" pitchFamily="34" charset="0"/>
                <a:cs typeface="Tahoma" panose="020B0604030504040204" pitchFamily="34" charset="0"/>
              </a:rPr>
              <a:t>это</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фестиваль</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посвященный</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особой</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связи</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между</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братьями</a:t>
            </a:r>
            <a:r>
              <a:rPr lang="en-US" sz="2800" dirty="0">
                <a:latin typeface="Tahoma" panose="020B0604030504040204" pitchFamily="34" charset="0"/>
                <a:ea typeface="Tahoma" panose="020B0604030504040204" pitchFamily="34" charset="0"/>
                <a:cs typeface="Tahoma" panose="020B0604030504040204" pitchFamily="34" charset="0"/>
              </a:rPr>
              <a:t> и </a:t>
            </a:r>
            <a:r>
              <a:rPr lang="en-US" sz="2800" dirty="0" err="1">
                <a:latin typeface="Tahoma" panose="020B0604030504040204" pitchFamily="34" charset="0"/>
                <a:ea typeface="Tahoma" panose="020B0604030504040204" pitchFamily="34" charset="0"/>
                <a:cs typeface="Tahoma" panose="020B0604030504040204" pitchFamily="34" charset="0"/>
              </a:rPr>
              <a:t>сестрами</a:t>
            </a:r>
            <a:r>
              <a:rPr lang="en-US" sz="2800" dirty="0">
                <a:latin typeface="Tahoma" panose="020B0604030504040204" pitchFamily="34" charset="0"/>
                <a:ea typeface="Tahoma" panose="020B0604030504040204" pitchFamily="34" charset="0"/>
                <a:cs typeface="Tahoma" panose="020B0604030504040204" pitchFamily="34" charset="0"/>
              </a:rPr>
              <a:t>!</a:t>
            </a:r>
            <a:br>
              <a:rPr lang="en-US" sz="2800" dirty="0">
                <a:latin typeface="Tahoma" panose="020B0604030504040204" pitchFamily="34" charset="0"/>
                <a:ea typeface="Tahoma" panose="020B0604030504040204" pitchFamily="34" charset="0"/>
                <a:cs typeface="Tahoma" panose="020B0604030504040204" pitchFamily="34" charset="0"/>
              </a:rPr>
            </a:br>
            <a:r>
              <a:rPr lang="en-US" sz="2800" dirty="0" err="1" smtClean="0">
                <a:latin typeface="Tahoma" panose="020B0604030504040204" pitchFamily="34" charset="0"/>
                <a:ea typeface="Tahoma" panose="020B0604030504040204" pitchFamily="34" charset="0"/>
                <a:cs typeface="Tahoma" panose="020B0604030504040204" pitchFamily="34" charset="0"/>
              </a:rPr>
              <a:t>Слово</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a:latin typeface="Tahoma" panose="020B0604030504040204" pitchFamily="34" charset="0"/>
                <a:ea typeface="Tahoma" panose="020B0604030504040204" pitchFamily="34" charset="0"/>
                <a:cs typeface="Tahoma" panose="020B0604030504040204" pitchFamily="34" charset="0"/>
              </a:rPr>
              <a:t>«</a:t>
            </a:r>
            <a:r>
              <a:rPr lang="en-US" sz="2800" dirty="0" err="1">
                <a:latin typeface="Tahoma" panose="020B0604030504040204" pitchFamily="34" charset="0"/>
                <a:ea typeface="Tahoma" panose="020B0604030504040204" pitchFamily="34" charset="0"/>
                <a:cs typeface="Tahoma" panose="020B0604030504040204" pitchFamily="34" charset="0"/>
              </a:rPr>
              <a:t>bhai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означает</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брат</a:t>
            </a:r>
            <a:r>
              <a:rPr lang="en-US" sz="2800" dirty="0">
                <a:latin typeface="Tahoma" panose="020B0604030504040204" pitchFamily="34" charset="0"/>
                <a:ea typeface="Tahoma" panose="020B0604030504040204" pitchFamily="34" charset="0"/>
                <a:cs typeface="Tahoma" panose="020B0604030504040204" pitchFamily="34" charset="0"/>
              </a:rPr>
              <a:t>, а «</a:t>
            </a:r>
            <a:r>
              <a:rPr lang="en-US" sz="2800" dirty="0" err="1">
                <a:latin typeface="Tahoma" panose="020B0604030504040204" pitchFamily="34" charset="0"/>
                <a:ea typeface="Tahoma" panose="020B0604030504040204" pitchFamily="34" charset="0"/>
                <a:cs typeface="Tahoma" panose="020B0604030504040204" pitchFamily="34" charset="0"/>
              </a:rPr>
              <a:t>dooj</a:t>
            </a:r>
            <a:r>
              <a:rPr lang="en-US" sz="2800" dirty="0">
                <a:latin typeface="Tahoma" panose="020B0604030504040204" pitchFamily="34" charset="0"/>
                <a:ea typeface="Tahoma" panose="020B0604030504040204" pitchFamily="34" charset="0"/>
                <a:cs typeface="Tahoma" panose="020B0604030504040204" pitchFamily="34" charset="0"/>
              </a:rPr>
              <a:t>» - </a:t>
            </a:r>
            <a:r>
              <a:rPr lang="en-US" sz="2800" dirty="0" err="1">
                <a:latin typeface="Tahoma" panose="020B0604030504040204" pitchFamily="34" charset="0"/>
                <a:ea typeface="Tahoma" panose="020B0604030504040204" pitchFamily="34" charset="0"/>
                <a:cs typeface="Tahoma" panose="020B0604030504040204" pitchFamily="34" charset="0"/>
              </a:rPr>
              <a:t>второй</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день</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после</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новолуния</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день</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празднования</a:t>
            </a:r>
            <a:r>
              <a:rPr lang="en-US" sz="2800" dirty="0" smtClean="0">
                <a:latin typeface="Tahoma" panose="020B0604030504040204" pitchFamily="34" charset="0"/>
                <a:ea typeface="Tahoma" panose="020B0604030504040204" pitchFamily="34" charset="0"/>
                <a:cs typeface="Tahoma" panose="020B0604030504040204" pitchFamily="34" charset="0"/>
              </a:rPr>
              <a:t>).</a:t>
            </a:r>
            <a:r>
              <a:rPr lang="ru-RU" sz="2800" dirty="0" smtClean="0">
                <a:latin typeface="Tahoma" panose="020B0604030504040204" pitchFamily="34" charset="0"/>
                <a:ea typeface="Tahoma" panose="020B0604030504040204" pitchFamily="34" charset="0"/>
                <a:cs typeface="Tahoma" panose="020B0604030504040204" pitchFamily="34" charset="0"/>
              </a:rPr>
              <a:t> Отмечается после </a:t>
            </a:r>
            <a:r>
              <a:rPr lang="ru-RU" sz="2800" dirty="0" err="1" smtClean="0">
                <a:latin typeface="Tahoma" panose="020B0604030504040204" pitchFamily="34" charset="0"/>
                <a:ea typeface="Tahoma" panose="020B0604030504040204" pitchFamily="34" charset="0"/>
                <a:cs typeface="Tahoma" panose="020B0604030504040204" pitchFamily="34" charset="0"/>
              </a:rPr>
              <a:t>Дивали</a:t>
            </a:r>
            <a:r>
              <a:rPr lang="ru-RU" sz="2800" dirty="0" smtClean="0">
                <a:latin typeface="Tahoma" panose="020B0604030504040204" pitchFamily="34" charset="0"/>
                <a:ea typeface="Tahoma" panose="020B0604030504040204" pitchFamily="34" charset="0"/>
                <a:cs typeface="Tahoma" panose="020B0604030504040204" pitchFamily="34" charset="0"/>
              </a:rPr>
              <a:t>.</a:t>
            </a:r>
            <a:r>
              <a:rPr lang="en-US" sz="2400" dirty="0">
                <a:latin typeface="Tahoma" panose="020B0604030504040204" pitchFamily="34" charset="0"/>
                <a:ea typeface="Tahoma" panose="020B0604030504040204" pitchFamily="34" charset="0"/>
                <a:cs typeface="Tahoma" panose="020B0604030504040204" pitchFamily="34" charset="0"/>
              </a:rPr>
              <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
            </a:r>
            <a:br>
              <a:rPr lang="en-US" sz="2400" dirty="0">
                <a:latin typeface="Tahoma" panose="020B0604030504040204" pitchFamily="34" charset="0"/>
                <a:ea typeface="Tahoma" panose="020B0604030504040204" pitchFamily="34" charset="0"/>
                <a:cs typeface="Tahoma" panose="020B0604030504040204" pitchFamily="34" charset="0"/>
              </a:rPr>
            </a:b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p:cNvPicPr>
            <a:picLocks noChangeAspect="1"/>
          </p:cNvPicPr>
          <p:nvPr/>
        </p:nvPicPr>
        <p:blipFill>
          <a:blip r:embed="rId2"/>
          <a:stretch>
            <a:fillRect/>
          </a:stretch>
        </p:blipFill>
        <p:spPr>
          <a:xfrm>
            <a:off x="174989" y="1984373"/>
            <a:ext cx="6198515" cy="4636060"/>
          </a:xfrm>
          <a:prstGeom prst="rect">
            <a:avLst/>
          </a:prstGeom>
        </p:spPr>
      </p:pic>
      <p:pic>
        <p:nvPicPr>
          <p:cNvPr id="7" name="Рисунок 6"/>
          <p:cNvPicPr>
            <a:picLocks noChangeAspect="1"/>
          </p:cNvPicPr>
          <p:nvPr/>
        </p:nvPicPr>
        <p:blipFill>
          <a:blip r:embed="rId3"/>
          <a:stretch>
            <a:fillRect/>
          </a:stretch>
        </p:blipFill>
        <p:spPr>
          <a:xfrm rot="19508668">
            <a:off x="402214" y="-355978"/>
            <a:ext cx="1056995" cy="1739359"/>
          </a:xfrm>
          <a:prstGeom prst="rect">
            <a:avLst/>
          </a:prstGeom>
        </p:spPr>
      </p:pic>
    </p:spTree>
    <p:extLst>
      <p:ext uri="{BB962C8B-B14F-4D97-AF65-F5344CB8AC3E}">
        <p14:creationId xmlns:p14="http://schemas.microsoft.com/office/powerpoint/2010/main" val="31804667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EE546A-60ED-48B3-81CF-40BCC486536E}"/>
              </a:ext>
            </a:extLst>
          </p:cNvPr>
          <p:cNvSpPr>
            <a:spLocks noGrp="1"/>
          </p:cNvSpPr>
          <p:nvPr>
            <p:ph type="title"/>
          </p:nvPr>
        </p:nvSpPr>
        <p:spPr>
          <a:xfrm>
            <a:off x="879143" y="778192"/>
            <a:ext cx="10515600" cy="1042700"/>
          </a:xfrm>
        </p:spPr>
        <p:txBody>
          <a:bodyPr>
            <a:normAutofit/>
          </a:bodyPr>
          <a:lstStyle/>
          <a:p>
            <a:pPr algn="ctr"/>
            <a:r>
              <a:rPr lang="en-US" sz="3600" b="1" dirty="0" err="1">
                <a:latin typeface="Tahoma" panose="020B0604030504040204" pitchFamily="34" charset="0"/>
                <a:ea typeface="Tahoma" panose="020B0604030504040204" pitchFamily="34" charset="0"/>
                <a:cs typeface="Tahoma" panose="020B0604030504040204" pitchFamily="34" charset="0"/>
              </a:rPr>
              <a:t>Бхай</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Дудж</a:t>
            </a:r>
            <a:r>
              <a:rPr lang="en-US" sz="3600" b="1" dirty="0">
                <a:latin typeface="Tahoma" panose="020B0604030504040204" pitchFamily="34" charset="0"/>
                <a:ea typeface="Tahoma" panose="020B0604030504040204" pitchFamily="34" charset="0"/>
                <a:cs typeface="Tahoma" panose="020B0604030504040204" pitchFamily="34" charset="0"/>
              </a:rPr>
              <a:t> </a:t>
            </a:r>
          </a:p>
        </p:txBody>
      </p:sp>
      <p:sp>
        <p:nvSpPr>
          <p:cNvPr id="3" name="Content Placeholder 2">
            <a:extLst>
              <a:ext uri="{FF2B5EF4-FFF2-40B4-BE49-F238E27FC236}">
                <a16:creationId xmlns:a16="http://schemas.microsoft.com/office/drawing/2014/main" xmlns="" id="{23E1C115-4F90-4162-BF22-0239314DD02B}"/>
              </a:ext>
            </a:extLst>
          </p:cNvPr>
          <p:cNvSpPr>
            <a:spLocks noGrp="1"/>
          </p:cNvSpPr>
          <p:nvPr>
            <p:ph idx="1"/>
          </p:nvPr>
        </p:nvSpPr>
        <p:spPr>
          <a:xfrm>
            <a:off x="7089622" y="2599349"/>
            <a:ext cx="4791501" cy="3461718"/>
          </a:xfrm>
        </p:spPr>
        <p:txBody>
          <a:bodyPr vert="horz" lIns="91440" tIns="45720" rIns="91440" bIns="45720" rtlCol="0" anchor="t">
            <a:normAutofit lnSpcReduction="10000"/>
          </a:bodyPr>
          <a:lstStyle/>
          <a:p>
            <a:pPr marL="0" indent="0">
              <a:buNone/>
            </a:pPr>
            <a:r>
              <a:rPr lang="en-US" sz="2400" dirty="0" smtClean="0">
                <a:latin typeface="Tahoma" panose="020B0604030504040204" pitchFamily="34" charset="0"/>
                <a:ea typeface="Tahoma" panose="020B0604030504040204" pitchFamily="34" charset="0"/>
                <a:cs typeface="Tahoma" panose="020B0604030504040204" pitchFamily="34" charset="0"/>
              </a:rPr>
              <a:t>В </a:t>
            </a:r>
            <a:r>
              <a:rPr lang="en-US" sz="2400" dirty="0" err="1">
                <a:latin typeface="Tahoma" panose="020B0604030504040204" pitchFamily="34" charset="0"/>
                <a:ea typeface="Tahoma" panose="020B0604030504040204" pitchFamily="34" charset="0"/>
                <a:cs typeface="Tahoma" panose="020B0604030504040204" pitchFamily="34" charset="0"/>
              </a:rPr>
              <a:t>этот</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день</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сестры</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ставят</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на</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лбу</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братьев</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особую</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отметку</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которая</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называется</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тика</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Этот</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ритуал</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символизирует</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молитвы</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сестры</a:t>
            </a:r>
            <a:r>
              <a:rPr lang="en-US" sz="2400" dirty="0">
                <a:latin typeface="Tahoma" panose="020B0604030504040204" pitchFamily="34" charset="0"/>
                <a:ea typeface="Tahoma" panose="020B0604030504040204" pitchFamily="34" charset="0"/>
                <a:cs typeface="Tahoma" panose="020B0604030504040204" pitchFamily="34" charset="0"/>
              </a:rPr>
              <a:t> о </a:t>
            </a:r>
            <a:r>
              <a:rPr lang="en-US" sz="2400" dirty="0" err="1">
                <a:latin typeface="Tahoma" panose="020B0604030504040204" pitchFamily="34" charset="0"/>
                <a:ea typeface="Tahoma" panose="020B0604030504040204" pitchFamily="34" charset="0"/>
                <a:cs typeface="Tahoma" panose="020B0604030504040204" pitchFamily="34" charset="0"/>
              </a:rPr>
              <a:t>счастливой</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жизни</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брата</a:t>
            </a:r>
            <a:r>
              <a:rPr lang="en-US" sz="2400" dirty="0">
                <a:latin typeface="Tahoma" panose="020B0604030504040204" pitchFamily="34" charset="0"/>
                <a:ea typeface="Tahoma" panose="020B0604030504040204" pitchFamily="34" charset="0"/>
                <a:cs typeface="Tahoma" panose="020B0604030504040204" pitchFamily="34" charset="0"/>
              </a:rPr>
              <a:t>. В </a:t>
            </a:r>
            <a:r>
              <a:rPr lang="en-US" sz="2400" dirty="0" err="1">
                <a:latin typeface="Tahoma" panose="020B0604030504040204" pitchFamily="34" charset="0"/>
                <a:ea typeface="Tahoma" panose="020B0604030504040204" pitchFamily="34" charset="0"/>
                <a:cs typeface="Tahoma" panose="020B0604030504040204" pitchFamily="34" charset="0"/>
              </a:rPr>
              <a:t>ответ</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старшие</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братья</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благословляют</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своих</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сестер</a:t>
            </a:r>
            <a:r>
              <a:rPr lang="en-US" sz="2400" dirty="0">
                <a:latin typeface="Tahoma" panose="020B0604030504040204" pitchFamily="34" charset="0"/>
                <a:ea typeface="Tahoma" panose="020B0604030504040204" pitchFamily="34" charset="0"/>
                <a:cs typeface="Tahoma" panose="020B0604030504040204" pitchFamily="34" charset="0"/>
              </a:rPr>
              <a:t> и </a:t>
            </a:r>
            <a:r>
              <a:rPr lang="en-US" sz="2400" dirty="0" err="1">
                <a:latin typeface="Tahoma" panose="020B0604030504040204" pitchFamily="34" charset="0"/>
                <a:ea typeface="Tahoma" panose="020B0604030504040204" pitchFamily="34" charset="0"/>
                <a:cs typeface="Tahoma" panose="020B0604030504040204" pitchFamily="34" charset="0"/>
              </a:rPr>
              <a:t>преподносят</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им</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небольшие</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подарки</a:t>
            </a:r>
            <a:r>
              <a:rPr lang="en-US" sz="2400" dirty="0">
                <a:latin typeface="Tahoma" panose="020B0604030504040204" pitchFamily="34" charset="0"/>
                <a:ea typeface="Tahoma" panose="020B0604030504040204" pitchFamily="34" charset="0"/>
                <a:cs typeface="Tahoma" panose="020B0604030504040204" pitchFamily="34" charset="0"/>
              </a:rPr>
              <a:t>.</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err="1" smtClean="0">
                <a:latin typeface="Tahoma" panose="020B0604030504040204" pitchFamily="34" charset="0"/>
                <a:ea typeface="Tahoma" panose="020B0604030504040204" pitchFamily="34" charset="0"/>
                <a:cs typeface="Tahoma" panose="020B0604030504040204" pitchFamily="34" charset="0"/>
              </a:rPr>
              <a:t>Если</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у </a:t>
            </a:r>
            <a:r>
              <a:rPr lang="en-US" sz="2400" dirty="0" err="1">
                <a:latin typeface="Tahoma" panose="020B0604030504040204" pitchFamily="34" charset="0"/>
                <a:ea typeface="Tahoma" panose="020B0604030504040204" pitchFamily="34" charset="0"/>
                <a:cs typeface="Tahoma" panose="020B0604030504040204" pitchFamily="34" charset="0"/>
              </a:rPr>
              <a:t>вас</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есть</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брат</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или</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сестра</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не</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забудьте</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поздравить</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их</a:t>
            </a:r>
            <a:r>
              <a:rPr lang="en-US" sz="2400" dirty="0">
                <a:latin typeface="Tahoma" panose="020B0604030504040204" pitchFamily="34" charset="0"/>
                <a:ea typeface="Tahoma" panose="020B0604030504040204" pitchFamily="34" charset="0"/>
                <a:cs typeface="Tahoma" panose="020B0604030504040204" pitchFamily="34" charset="0"/>
              </a:rPr>
              <a:t>!</a:t>
            </a:r>
          </a:p>
        </p:txBody>
      </p:sp>
      <p:pic>
        <p:nvPicPr>
          <p:cNvPr id="1026" name="Picture 2" descr="https://planetofhotels.com/blog/wp-content/uploads/Bhai-Dooj.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16" y="2569016"/>
            <a:ext cx="6461503" cy="376497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3"/>
          <a:stretch>
            <a:fillRect/>
          </a:stretch>
        </p:blipFill>
        <p:spPr>
          <a:xfrm rot="19508668">
            <a:off x="402214" y="-355978"/>
            <a:ext cx="1056995" cy="1739359"/>
          </a:xfrm>
          <a:prstGeom prst="rect">
            <a:avLst/>
          </a:prstGeom>
        </p:spPr>
      </p:pic>
    </p:spTree>
    <p:extLst>
      <p:ext uri="{BB962C8B-B14F-4D97-AF65-F5344CB8AC3E}">
        <p14:creationId xmlns:p14="http://schemas.microsoft.com/office/powerpoint/2010/main" val="20085787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8199" y="2450302"/>
            <a:ext cx="9144000" cy="1344035"/>
          </a:xfrm>
        </p:spPr>
        <p:txBody>
          <a:bodyPr>
            <a:normAutofit/>
          </a:bodyPr>
          <a:lstStyle/>
          <a:p>
            <a:r>
              <a:rPr lang="ru-RU" b="1" dirty="0" smtClean="0">
                <a:solidFill>
                  <a:schemeClr val="bg1"/>
                </a:solidFill>
                <a:cs typeface="Calibri Light"/>
              </a:rPr>
              <a:t>ИСПАНИЯ</a:t>
            </a:r>
            <a:endParaRPr lang="en-US" dirty="0">
              <a:solidFill>
                <a:schemeClr val="bg1"/>
              </a:solidFill>
            </a:endParaRPr>
          </a:p>
        </p:txBody>
      </p:sp>
      <p:pic>
        <p:nvPicPr>
          <p:cNvPr id="5" name="Рисунок 4"/>
          <p:cNvPicPr>
            <a:picLocks noChangeAspect="1"/>
          </p:cNvPicPr>
          <p:nvPr/>
        </p:nvPicPr>
        <p:blipFill>
          <a:blip r:embed="rId2"/>
          <a:stretch>
            <a:fillRect/>
          </a:stretch>
        </p:blipFill>
        <p:spPr>
          <a:xfrm rot="20146688">
            <a:off x="1169616" y="1256964"/>
            <a:ext cx="2534508" cy="4116559"/>
          </a:xfrm>
          <a:prstGeom prst="rect">
            <a:avLst/>
          </a:prstGeom>
        </p:spPr>
      </p:pic>
    </p:spTree>
    <p:extLst>
      <p:ext uri="{BB962C8B-B14F-4D97-AF65-F5344CB8AC3E}">
        <p14:creationId xmlns:p14="http://schemas.microsoft.com/office/powerpoint/2010/main" val="29577348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2236C2-B7A8-4A12-B8AB-72D8979D0E36}"/>
              </a:ext>
            </a:extLst>
          </p:cNvPr>
          <p:cNvSpPr>
            <a:spLocks noGrp="1"/>
          </p:cNvSpPr>
          <p:nvPr>
            <p:ph type="title"/>
          </p:nvPr>
        </p:nvSpPr>
        <p:spPr>
          <a:xfrm>
            <a:off x="947382" y="835763"/>
            <a:ext cx="10515600" cy="728605"/>
          </a:xfrm>
        </p:spPr>
        <p:txBody>
          <a:bodyPr>
            <a:normAutofit/>
          </a:bodyPr>
          <a:lstStyle/>
          <a:p>
            <a:pPr algn="ctr"/>
            <a:r>
              <a:rPr lang="ru-RU" sz="4000" dirty="0">
                <a:latin typeface="Tahoma" panose="020B0604030504040204" pitchFamily="34" charset="0"/>
                <a:ea typeface="Tahoma" panose="020B0604030504040204" pitchFamily="34" charset="0"/>
                <a:cs typeface="Tahoma" panose="020B0604030504040204" pitchFamily="34" charset="0"/>
              </a:rPr>
              <a:t>Апрельская ярмарка</a:t>
            </a:r>
          </a:p>
        </p:txBody>
      </p:sp>
      <p:sp>
        <p:nvSpPr>
          <p:cNvPr id="3" name="Content Placeholder 2">
            <a:extLst>
              <a:ext uri="{FF2B5EF4-FFF2-40B4-BE49-F238E27FC236}">
                <a16:creationId xmlns:a16="http://schemas.microsoft.com/office/drawing/2014/main" xmlns="" id="{E3FE2068-29D0-4435-9A14-93DE9F4E6BC9}"/>
              </a:ext>
            </a:extLst>
          </p:cNvPr>
          <p:cNvSpPr>
            <a:spLocks noGrp="1"/>
          </p:cNvSpPr>
          <p:nvPr>
            <p:ph idx="1"/>
          </p:nvPr>
        </p:nvSpPr>
        <p:spPr>
          <a:xfrm>
            <a:off x="7560699" y="2039249"/>
            <a:ext cx="4329403" cy="4818751"/>
          </a:xfrm>
        </p:spPr>
        <p:txBody>
          <a:bodyPr>
            <a:normAutofit/>
          </a:bodyPr>
          <a:lstStyle/>
          <a:p>
            <a:r>
              <a:rPr lang="ru-RU" sz="2400" dirty="0" smtClean="0"/>
              <a:t> </a:t>
            </a:r>
            <a:r>
              <a:rPr lang="ru-RU" sz="2400" dirty="0" smtClean="0">
                <a:latin typeface="Tahoma" panose="020B0604030504040204" pitchFamily="34" charset="0"/>
                <a:ea typeface="Tahoma" panose="020B0604030504040204" pitchFamily="34" charset="0"/>
                <a:cs typeface="Tahoma" panose="020B0604030504040204" pitchFamily="34" charset="0"/>
              </a:rPr>
              <a:t>Севилья </a:t>
            </a:r>
            <a:r>
              <a:rPr lang="ru-RU" sz="2400" dirty="0">
                <a:latin typeface="Tahoma" panose="020B0604030504040204" pitchFamily="34" charset="0"/>
                <a:ea typeface="Tahoma" panose="020B0604030504040204" pitchFamily="34" charset="0"/>
                <a:cs typeface="Tahoma" panose="020B0604030504040204" pitchFamily="34" charset="0"/>
              </a:rPr>
              <a:t>(Испания)</a:t>
            </a:r>
          </a:p>
          <a:p>
            <a:r>
              <a:rPr lang="ru-RU" sz="2400" dirty="0" smtClean="0">
                <a:latin typeface="Tahoma" panose="020B0604030504040204" pitchFamily="34" charset="0"/>
                <a:ea typeface="Tahoma" panose="020B0604030504040204" pitchFamily="34" charset="0"/>
                <a:cs typeface="Tahoma" panose="020B0604030504040204" pitchFamily="34" charset="0"/>
              </a:rPr>
              <a:t>Ежегодно со </a:t>
            </a:r>
            <a:r>
              <a:rPr lang="ru-RU" sz="2400" dirty="0">
                <a:latin typeface="Tahoma" panose="020B0604030504040204" pitchFamily="34" charset="0"/>
                <a:ea typeface="Tahoma" panose="020B0604030504040204" pitchFamily="34" charset="0"/>
                <a:cs typeface="Tahoma" panose="020B0604030504040204" pitchFamily="34" charset="0"/>
              </a:rPr>
              <a:t>второго воскресенья после Пасхи до следующей </a:t>
            </a:r>
            <a:r>
              <a:rPr lang="ru-RU" sz="2400" dirty="0" smtClean="0">
                <a:latin typeface="Tahoma" panose="020B0604030504040204" pitchFamily="34" charset="0"/>
                <a:ea typeface="Tahoma" panose="020B0604030504040204" pitchFamily="34" charset="0"/>
                <a:cs typeface="Tahoma" panose="020B0604030504040204" pitchFamily="34" charset="0"/>
              </a:rPr>
              <a:t>субботы</a:t>
            </a:r>
            <a:endParaRPr lang="ru-RU" sz="2400" dirty="0">
              <a:latin typeface="Tahoma" panose="020B0604030504040204" pitchFamily="34" charset="0"/>
              <a:ea typeface="Tahoma" panose="020B0604030504040204" pitchFamily="34" charset="0"/>
              <a:cs typeface="Tahoma" panose="020B0604030504040204" pitchFamily="34" charset="0"/>
            </a:endParaRPr>
          </a:p>
          <a:p>
            <a:r>
              <a:rPr lang="ru-RU" sz="2400" dirty="0" smtClean="0">
                <a:latin typeface="Tahoma" panose="020B0604030504040204" pitchFamily="34" charset="0"/>
                <a:ea typeface="Tahoma" panose="020B0604030504040204" pitchFamily="34" charset="0"/>
                <a:cs typeface="Tahoma" panose="020B0604030504040204" pitchFamily="34" charset="0"/>
              </a:rPr>
              <a:t>Каждый день фестиваль</a:t>
            </a:r>
            <a:r>
              <a:rPr lang="ru-RU" sz="2400" dirty="0">
                <a:latin typeface="Tahoma" panose="020B0604030504040204" pitchFamily="34" charset="0"/>
                <a:ea typeface="Tahoma" panose="020B0604030504040204" pitchFamily="34" charset="0"/>
                <a:cs typeface="Tahoma" panose="020B0604030504040204" pitchFamily="34" charset="0"/>
              </a:rPr>
              <a:t> начинается с </a:t>
            </a:r>
            <a:r>
              <a:rPr lang="ru-RU" sz="2400" dirty="0" smtClean="0">
                <a:latin typeface="Tahoma" panose="020B0604030504040204" pitchFamily="34" charset="0"/>
                <a:ea typeface="Tahoma" panose="020B0604030504040204" pitchFamily="34" charset="0"/>
                <a:cs typeface="Tahoma" panose="020B0604030504040204" pitchFamily="34" charset="0"/>
              </a:rPr>
              <a:t>парада: </a:t>
            </a:r>
            <a:r>
              <a:rPr lang="ru-RU" sz="2400" dirty="0">
                <a:latin typeface="Tahoma" panose="020B0604030504040204" pitchFamily="34" charset="0"/>
                <a:ea typeface="Tahoma" panose="020B0604030504040204" pitchFamily="34" charset="0"/>
                <a:cs typeface="Tahoma" panose="020B0604030504040204" pitchFamily="34" charset="0"/>
              </a:rPr>
              <a:t>пешие и конные горожане в сопровождении повозок торжественно шествуют через центр </a:t>
            </a:r>
            <a:r>
              <a:rPr lang="ru-RU" sz="2400" dirty="0" smtClean="0">
                <a:latin typeface="Tahoma" panose="020B0604030504040204" pitchFamily="34" charset="0"/>
                <a:ea typeface="Tahoma" panose="020B0604030504040204" pitchFamily="34" charset="0"/>
                <a:cs typeface="Tahoma" panose="020B0604030504040204" pitchFamily="34" charset="0"/>
              </a:rPr>
              <a:t>города</a:t>
            </a:r>
            <a:endParaRPr lang="es-AR"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Todo lo que debes saber para visitar la Feria de Abril 2019 en Sevilla">
            <a:extLst>
              <a:ext uri="{FF2B5EF4-FFF2-40B4-BE49-F238E27FC236}">
                <a16:creationId xmlns:a16="http://schemas.microsoft.com/office/drawing/2014/main" xmlns="" id="{2EA59774-ACB9-4624-A655-6D083D173E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2" b="5707"/>
          <a:stretch/>
        </p:blipFill>
        <p:spPr bwMode="auto">
          <a:xfrm>
            <a:off x="176819" y="2185363"/>
            <a:ext cx="7209522" cy="4526521"/>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a:stretch>
            <a:fillRect/>
          </a:stretch>
        </p:blipFill>
        <p:spPr>
          <a:xfrm rot="20146688">
            <a:off x="333939" y="-256910"/>
            <a:ext cx="1154847" cy="1875708"/>
          </a:xfrm>
          <a:prstGeom prst="rect">
            <a:avLst/>
          </a:prstGeom>
        </p:spPr>
      </p:pic>
    </p:spTree>
    <p:extLst>
      <p:ext uri="{BB962C8B-B14F-4D97-AF65-F5344CB8AC3E}">
        <p14:creationId xmlns:p14="http://schemas.microsoft.com/office/powerpoint/2010/main" val="29553596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182B1A-F0A1-498C-A15F-A012F1DC0610}"/>
              </a:ext>
            </a:extLst>
          </p:cNvPr>
          <p:cNvSpPr>
            <a:spLocks noGrp="1"/>
          </p:cNvSpPr>
          <p:nvPr>
            <p:ph type="title"/>
          </p:nvPr>
        </p:nvSpPr>
        <p:spPr>
          <a:xfrm>
            <a:off x="4171818" y="643902"/>
            <a:ext cx="3984724" cy="1263191"/>
          </a:xfrm>
        </p:spPr>
        <p:txBody>
          <a:bodyPr>
            <a:normAutofit/>
          </a:bodyPr>
          <a:lstStyle/>
          <a:p>
            <a:pPr algn="ctr"/>
            <a:r>
              <a:rPr lang="ru-RU" dirty="0">
                <a:latin typeface="Tahoma" panose="020B0604030504040204" pitchFamily="34" charset="0"/>
                <a:ea typeface="Tahoma" panose="020B0604030504040204" pitchFamily="34" charset="0"/>
                <a:cs typeface="Tahoma" panose="020B0604030504040204" pitchFamily="34" charset="0"/>
              </a:rPr>
              <a:t>История</a:t>
            </a:r>
          </a:p>
        </p:txBody>
      </p:sp>
      <p:sp>
        <p:nvSpPr>
          <p:cNvPr id="3" name="Content Placeholder 2">
            <a:extLst>
              <a:ext uri="{FF2B5EF4-FFF2-40B4-BE49-F238E27FC236}">
                <a16:creationId xmlns:a16="http://schemas.microsoft.com/office/drawing/2014/main" xmlns="" id="{B82E98D0-7795-4198-BD76-1CD635F533DF}"/>
              </a:ext>
            </a:extLst>
          </p:cNvPr>
          <p:cNvSpPr>
            <a:spLocks noGrp="1"/>
          </p:cNvSpPr>
          <p:nvPr>
            <p:ph idx="1"/>
          </p:nvPr>
        </p:nvSpPr>
        <p:spPr>
          <a:xfrm>
            <a:off x="286603" y="2002627"/>
            <a:ext cx="12313091" cy="1771104"/>
          </a:xfrm>
        </p:spPr>
        <p:txBody>
          <a:bodyPr>
            <a:normAutofit/>
          </a:bodyPr>
          <a:lstStyle/>
          <a:p>
            <a:r>
              <a:rPr lang="ru-RU" sz="2400" dirty="0">
                <a:effectLst/>
                <a:latin typeface="Tahoma" panose="020B0604030504040204" pitchFamily="34" charset="0"/>
                <a:ea typeface="Tahoma" panose="020B0604030504040204" pitchFamily="34" charset="0"/>
                <a:cs typeface="Tahoma" panose="020B0604030504040204" pitchFamily="34" charset="0"/>
              </a:rPr>
              <a:t>18 апреля 1847 </a:t>
            </a:r>
            <a:r>
              <a:rPr lang="ru-RU" sz="2400" dirty="0" smtClean="0">
                <a:effectLst/>
                <a:latin typeface="Tahoma" panose="020B0604030504040204" pitchFamily="34" charset="0"/>
                <a:ea typeface="Tahoma" panose="020B0604030504040204" pitchFamily="34" charset="0"/>
                <a:cs typeface="Tahoma" panose="020B0604030504040204" pitchFamily="34" charset="0"/>
              </a:rPr>
              <a:t>года – в Севилье проведена </a:t>
            </a:r>
            <a:r>
              <a:rPr lang="ru-RU" sz="2400" dirty="0" smtClean="0">
                <a:latin typeface="Tahoma" panose="020B0604030504040204" pitchFamily="34" charset="0"/>
                <a:ea typeface="Tahoma" panose="020B0604030504040204" pitchFamily="34" charset="0"/>
                <a:cs typeface="Tahoma" panose="020B0604030504040204" pitchFamily="34" charset="0"/>
              </a:rPr>
              <a:t>первая Апрельская ярмарка, как </a:t>
            </a:r>
            <a:r>
              <a:rPr lang="ru-RU" sz="2400" dirty="0">
                <a:latin typeface="Tahoma" panose="020B0604030504040204" pitchFamily="34" charset="0"/>
                <a:ea typeface="Tahoma" panose="020B0604030504040204" pitchFamily="34" charset="0"/>
                <a:cs typeface="Tahoma" panose="020B0604030504040204" pitchFamily="34" charset="0"/>
              </a:rPr>
              <a:t>сельскохозяйственная и </a:t>
            </a:r>
            <a:r>
              <a:rPr lang="ru-RU" sz="2400" dirty="0" smtClean="0">
                <a:latin typeface="Tahoma" panose="020B0604030504040204" pitchFamily="34" charset="0"/>
                <a:ea typeface="Tahoma" panose="020B0604030504040204" pitchFamily="34" charset="0"/>
                <a:cs typeface="Tahoma" panose="020B0604030504040204" pitchFamily="34" charset="0"/>
              </a:rPr>
              <a:t>животноводческая, </a:t>
            </a:r>
            <a:r>
              <a:rPr lang="ru-RU" sz="2400" dirty="0">
                <a:latin typeface="Tahoma" panose="020B0604030504040204" pitchFamily="34" charset="0"/>
                <a:ea typeface="Tahoma" panose="020B0604030504040204" pitchFamily="34" charset="0"/>
                <a:cs typeface="Tahoma" panose="020B0604030504040204" pitchFamily="34" charset="0"/>
              </a:rPr>
              <a:t>имела большой успех у </a:t>
            </a:r>
            <a:r>
              <a:rPr lang="ru-RU" sz="2400" dirty="0" smtClean="0">
                <a:latin typeface="Tahoma" panose="020B0604030504040204" pitchFamily="34" charset="0"/>
                <a:ea typeface="Tahoma" panose="020B0604030504040204" pitchFamily="34" charset="0"/>
                <a:cs typeface="Tahoma" panose="020B0604030504040204" pitchFamily="34" charset="0"/>
              </a:rPr>
              <a:t>публики</a:t>
            </a:r>
            <a:endParaRPr lang="ru-RU" sz="2400" dirty="0">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La Primera Feria de Abril - El Cajón de los Misterios">
            <a:extLst>
              <a:ext uri="{FF2B5EF4-FFF2-40B4-BE49-F238E27FC236}">
                <a16:creationId xmlns:a16="http://schemas.microsoft.com/office/drawing/2014/main" xmlns="" id="{5203541B-76E8-46E5-AB3D-6C080698E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13" y="3222570"/>
            <a:ext cx="6151283" cy="34376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ámonos de tapas, vámonos!. Hoy a la Feria de Córdoba. | molletes y hambre  y micerveza">
            <a:extLst>
              <a:ext uri="{FF2B5EF4-FFF2-40B4-BE49-F238E27FC236}">
                <a16:creationId xmlns:a16="http://schemas.microsoft.com/office/drawing/2014/main" xmlns="" id="{E867C9FB-E9B0-480C-8B8A-D8BEA31DF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8921" y="3239310"/>
            <a:ext cx="4538870" cy="3404153"/>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p:cNvPicPr>
            <a:picLocks noChangeAspect="1"/>
          </p:cNvPicPr>
          <p:nvPr/>
        </p:nvPicPr>
        <p:blipFill>
          <a:blip r:embed="rId4"/>
          <a:stretch>
            <a:fillRect/>
          </a:stretch>
        </p:blipFill>
        <p:spPr>
          <a:xfrm rot="20146688">
            <a:off x="333939" y="-256910"/>
            <a:ext cx="1154847" cy="1875708"/>
          </a:xfrm>
          <a:prstGeom prst="rect">
            <a:avLst/>
          </a:prstGeom>
        </p:spPr>
      </p:pic>
    </p:spTree>
    <p:extLst>
      <p:ext uri="{BB962C8B-B14F-4D97-AF65-F5344CB8AC3E}">
        <p14:creationId xmlns:p14="http://schemas.microsoft.com/office/powerpoint/2010/main" val="13818022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F5FEAD-2B7A-4642-8AE1-DBA211086E94}"/>
              </a:ext>
            </a:extLst>
          </p:cNvPr>
          <p:cNvSpPr>
            <a:spLocks noGrp="1"/>
          </p:cNvSpPr>
          <p:nvPr>
            <p:ph type="title"/>
          </p:nvPr>
        </p:nvSpPr>
        <p:spPr>
          <a:xfrm>
            <a:off x="4524863" y="1054334"/>
            <a:ext cx="2327048" cy="617509"/>
          </a:xfrm>
        </p:spPr>
        <p:txBody>
          <a:bodyPr>
            <a:normAutofit/>
          </a:bodyPr>
          <a:lstStyle/>
          <a:p>
            <a:pPr algn="ctr"/>
            <a:r>
              <a:rPr lang="ru-RU" dirty="0" err="1" smtClean="0">
                <a:latin typeface="Tahoma" panose="020B0604030504040204" pitchFamily="34" charset="0"/>
                <a:ea typeface="Tahoma" panose="020B0604030504040204" pitchFamily="34" charset="0"/>
                <a:cs typeface="Tahoma" panose="020B0604030504040204" pitchFamily="34" charset="0"/>
              </a:rPr>
              <a:t>Касетас</a:t>
            </a:r>
            <a:endParaRPr lang="ru-RU"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xmlns="" id="{BEA05C0A-27B7-49D2-A3A8-2F409EE6B05F}"/>
              </a:ext>
            </a:extLst>
          </p:cNvPr>
          <p:cNvSpPr>
            <a:spLocks noGrp="1"/>
          </p:cNvSpPr>
          <p:nvPr>
            <p:ph idx="1"/>
          </p:nvPr>
        </p:nvSpPr>
        <p:spPr>
          <a:xfrm>
            <a:off x="313899" y="1920401"/>
            <a:ext cx="11778018" cy="1805438"/>
          </a:xfrm>
        </p:spPr>
        <p:txBody>
          <a:bodyPr>
            <a:normAutofit fontScale="85000" lnSpcReduction="20000"/>
          </a:bodyPr>
          <a:lstStyle/>
          <a:p>
            <a:pPr marL="0" indent="0">
              <a:buNone/>
            </a:pPr>
            <a:r>
              <a:rPr lang="ru-RU" sz="2000" dirty="0" smtClean="0">
                <a:latin typeface="Tahoma" panose="020B0604030504040204" pitchFamily="34" charset="0"/>
                <a:ea typeface="Tahoma" panose="020B0604030504040204" pitchFamily="34" charset="0"/>
                <a:cs typeface="Tahoma" panose="020B0604030504040204" pitchFamily="34" charset="0"/>
              </a:rPr>
              <a:t> </a:t>
            </a:r>
            <a:r>
              <a:rPr lang="ru-RU" sz="2400" dirty="0">
                <a:latin typeface="Tahoma" panose="020B0604030504040204" pitchFamily="34" charset="0"/>
                <a:ea typeface="Tahoma" panose="020B0604030504040204" pitchFamily="34" charset="0"/>
                <a:cs typeface="Tahoma" panose="020B0604030504040204" pitchFamily="34" charset="0"/>
              </a:rPr>
              <a:t>1850 </a:t>
            </a:r>
            <a:r>
              <a:rPr lang="ru-RU" sz="2400" dirty="0" smtClean="0">
                <a:latin typeface="Tahoma" panose="020B0604030504040204" pitchFamily="34" charset="0"/>
                <a:ea typeface="Tahoma" panose="020B0604030504040204" pitchFamily="34" charset="0"/>
                <a:cs typeface="Tahoma" panose="020B0604030504040204" pitchFamily="34" charset="0"/>
              </a:rPr>
              <a:t>год - </a:t>
            </a:r>
            <a:r>
              <a:rPr lang="ru-RU" sz="2400" dirty="0">
                <a:latin typeface="Tahoma" panose="020B0604030504040204" pitchFamily="34" charset="0"/>
                <a:ea typeface="Tahoma" panose="020B0604030504040204" pitchFamily="34" charset="0"/>
                <a:cs typeface="Tahoma" panose="020B0604030504040204" pitchFamily="34" charset="0"/>
              </a:rPr>
              <a:t>были выданы </a:t>
            </a:r>
            <a:r>
              <a:rPr lang="ru-RU" sz="2400" dirty="0" smtClean="0">
                <a:latin typeface="Tahoma" panose="020B0604030504040204" pitchFamily="34" charset="0"/>
                <a:ea typeface="Tahoma" panose="020B0604030504040204" pitchFamily="34" charset="0"/>
                <a:cs typeface="Tahoma" panose="020B0604030504040204" pitchFamily="34" charset="0"/>
              </a:rPr>
              <a:t>первые лицензии </a:t>
            </a:r>
            <a:r>
              <a:rPr lang="ru-RU" sz="2400" dirty="0">
                <a:latin typeface="Tahoma" panose="020B0604030504040204" pitchFamily="34" charset="0"/>
                <a:ea typeface="Tahoma" panose="020B0604030504040204" pitchFamily="34" charset="0"/>
                <a:cs typeface="Tahoma" panose="020B0604030504040204" pitchFamily="34" charset="0"/>
              </a:rPr>
              <a:t>на десятки </a:t>
            </a:r>
            <a:r>
              <a:rPr lang="ru-RU" sz="2400" dirty="0" err="1">
                <a:latin typeface="Tahoma" panose="020B0604030504040204" pitchFamily="34" charset="0"/>
                <a:ea typeface="Tahoma" panose="020B0604030504040204" pitchFamily="34" charset="0"/>
                <a:cs typeface="Tahoma" panose="020B0604030504040204" pitchFamily="34" charset="0"/>
              </a:rPr>
              <a:t>касетас</a:t>
            </a:r>
            <a:r>
              <a:rPr lang="ru-RU" sz="2400" dirty="0">
                <a:latin typeface="Tahoma" panose="020B0604030504040204" pitchFamily="34" charset="0"/>
                <a:ea typeface="Tahoma" panose="020B0604030504040204" pitchFamily="34" charset="0"/>
                <a:cs typeface="Tahoma" panose="020B0604030504040204" pitchFamily="34" charset="0"/>
              </a:rPr>
              <a:t>, которые </a:t>
            </a:r>
            <a:r>
              <a:rPr lang="ru-RU" sz="2400" dirty="0" smtClean="0">
                <a:latin typeface="Tahoma" panose="020B0604030504040204" pitchFamily="34" charset="0"/>
                <a:ea typeface="Tahoma" panose="020B0604030504040204" pitchFamily="34" charset="0"/>
                <a:cs typeface="Tahoma" panose="020B0604030504040204" pitchFamily="34" charset="0"/>
              </a:rPr>
              <a:t>служили </a:t>
            </a:r>
            <a:r>
              <a:rPr lang="ru-RU" sz="2400" dirty="0">
                <a:latin typeface="Tahoma" panose="020B0604030504040204" pitchFamily="34" charset="0"/>
                <a:ea typeface="Tahoma" panose="020B0604030504040204" pitchFamily="34" charset="0"/>
                <a:cs typeface="Tahoma" panose="020B0604030504040204" pitchFamily="34" charset="0"/>
              </a:rPr>
              <a:t>тавернами и </a:t>
            </a:r>
            <a:r>
              <a:rPr lang="ru-RU" sz="2400" dirty="0" smtClean="0">
                <a:latin typeface="Tahoma" panose="020B0604030504040204" pitchFamily="34" charset="0"/>
                <a:ea typeface="Tahoma" panose="020B0604030504040204" pitchFamily="34" charset="0"/>
                <a:cs typeface="Tahoma" panose="020B0604030504040204" pitchFamily="34" charset="0"/>
              </a:rPr>
              <a:t>барами</a:t>
            </a:r>
          </a:p>
          <a:p>
            <a:pPr marL="0" indent="0">
              <a:buNone/>
            </a:pPr>
            <a:r>
              <a:rPr lang="ru-RU" sz="2400" dirty="0">
                <a:latin typeface="Tahoma" panose="020B0604030504040204" pitchFamily="34" charset="0"/>
                <a:ea typeface="Tahoma" panose="020B0604030504040204" pitchFamily="34" charset="0"/>
                <a:cs typeface="Tahoma" panose="020B0604030504040204" pitchFamily="34" charset="0"/>
              </a:rPr>
              <a:t>В настоящее время ярмарка занимает площадь 275 000 квадратных метров и вмещает более </a:t>
            </a:r>
            <a:r>
              <a:rPr lang="ru-RU" sz="2400" dirty="0" smtClean="0">
                <a:latin typeface="Tahoma" panose="020B0604030504040204" pitchFamily="34" charset="0"/>
                <a:ea typeface="Tahoma" panose="020B0604030504040204" pitchFamily="34" charset="0"/>
                <a:cs typeface="Tahoma" panose="020B0604030504040204" pitchFamily="34" charset="0"/>
              </a:rPr>
              <a:t>1000 </a:t>
            </a:r>
            <a:r>
              <a:rPr lang="ru-RU" sz="2400" i="1" dirty="0" err="1" smtClean="0">
                <a:latin typeface="Tahoma" panose="020B0604030504040204" pitchFamily="34" charset="0"/>
                <a:ea typeface="Tahoma" panose="020B0604030504040204" pitchFamily="34" charset="0"/>
                <a:cs typeface="Tahoma" panose="020B0604030504040204" pitchFamily="34" charset="0"/>
              </a:rPr>
              <a:t>касетас</a:t>
            </a:r>
            <a:r>
              <a:rPr lang="ru-RU" sz="2400" i="1" dirty="0" smtClean="0">
                <a:latin typeface="Tahoma" panose="020B0604030504040204" pitchFamily="34" charset="0"/>
                <a:ea typeface="Tahoma" panose="020B0604030504040204" pitchFamily="34" charset="0"/>
                <a:cs typeface="Tahoma" panose="020B0604030504040204" pitchFamily="34" charset="0"/>
              </a:rPr>
              <a:t> </a:t>
            </a:r>
            <a:r>
              <a:rPr lang="ru-RU" sz="2400" dirty="0">
                <a:latin typeface="Tahoma" panose="020B0604030504040204" pitchFamily="34" charset="0"/>
                <a:ea typeface="Tahoma" panose="020B0604030504040204" pitchFamily="34" charset="0"/>
                <a:cs typeface="Tahoma" panose="020B0604030504040204" pitchFamily="34" charset="0"/>
              </a:rPr>
              <a:t>(декорированных палаток</a:t>
            </a:r>
            <a:r>
              <a:rPr lang="ru-RU" sz="2400" dirty="0" smtClean="0">
                <a:latin typeface="Tahoma" panose="020B0604030504040204" pitchFamily="34" charset="0"/>
                <a:ea typeface="Tahoma" panose="020B0604030504040204" pitchFamily="34" charset="0"/>
                <a:cs typeface="Tahoma" panose="020B0604030504040204" pitchFamily="34" charset="0"/>
              </a:rPr>
              <a:t>)</a:t>
            </a:r>
            <a:endParaRPr lang="ru-RU" sz="24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ru-RU" sz="2400" dirty="0">
                <a:latin typeface="Tahoma" panose="020B0604030504040204" pitchFamily="34" charset="0"/>
                <a:ea typeface="Tahoma" panose="020B0604030504040204" pitchFamily="34" charset="0"/>
                <a:cs typeface="Tahoma" panose="020B0604030504040204" pitchFamily="34" charset="0"/>
              </a:rPr>
              <a:t>Внутри </a:t>
            </a:r>
            <a:r>
              <a:rPr lang="ru-RU" sz="2400" dirty="0" err="1">
                <a:latin typeface="Tahoma" panose="020B0604030504040204" pitchFamily="34" charset="0"/>
                <a:ea typeface="Tahoma" panose="020B0604030504040204" pitchFamily="34" charset="0"/>
                <a:cs typeface="Tahoma" panose="020B0604030504040204" pitchFamily="34" charset="0"/>
              </a:rPr>
              <a:t>касетас</a:t>
            </a:r>
            <a:r>
              <a:rPr lang="ru-RU" sz="2400" dirty="0">
                <a:latin typeface="Tahoma" panose="020B0604030504040204" pitchFamily="34" charset="0"/>
                <a:ea typeface="Tahoma" panose="020B0604030504040204" pitchFamily="34" charset="0"/>
                <a:cs typeface="Tahoma" panose="020B0604030504040204" pitchFamily="34" charset="0"/>
              </a:rPr>
              <a:t> всегда можно насладиться традиционными танцами (</a:t>
            </a:r>
            <a:r>
              <a:rPr lang="ru-RU" sz="2400" dirty="0" err="1" smtClean="0">
                <a:latin typeface="Tahoma" panose="020B0604030504040204" pitchFamily="34" charset="0"/>
                <a:ea typeface="Tahoma" panose="020B0604030504040204" pitchFamily="34" charset="0"/>
                <a:cs typeface="Tahoma" panose="020B0604030504040204" pitchFamily="34" charset="0"/>
              </a:rPr>
              <a:t>севильянас</a:t>
            </a:r>
            <a:r>
              <a:rPr lang="ru-RU" sz="2400" dirty="0" smtClean="0">
                <a:latin typeface="Tahoma" panose="020B0604030504040204" pitchFamily="34" charset="0"/>
                <a:ea typeface="Tahoma" panose="020B0604030504040204" pitchFamily="34" charset="0"/>
                <a:cs typeface="Tahoma" panose="020B0604030504040204" pitchFamily="34" charset="0"/>
              </a:rPr>
              <a:t>), </a:t>
            </a:r>
            <a:r>
              <a:rPr lang="ru-RU" sz="2400" dirty="0">
                <a:latin typeface="Tahoma" panose="020B0604030504040204" pitchFamily="34" charset="0"/>
                <a:ea typeface="Tahoma" panose="020B0604030504040204" pitchFamily="34" charset="0"/>
                <a:cs typeface="Tahoma" panose="020B0604030504040204" pitchFamily="34" charset="0"/>
              </a:rPr>
              <a:t>блюдами испанской кухни </a:t>
            </a:r>
            <a:r>
              <a:rPr lang="ru-RU" sz="2400" dirty="0" smtClean="0">
                <a:latin typeface="Tahoma" panose="020B0604030504040204" pitchFamily="34" charset="0"/>
                <a:ea typeface="Tahoma" panose="020B0604030504040204" pitchFamily="34" charset="0"/>
                <a:cs typeface="Tahoma" panose="020B0604030504040204" pitchFamily="34" charset="0"/>
              </a:rPr>
              <a:t>(мелкая </a:t>
            </a:r>
            <a:r>
              <a:rPr lang="ru-RU" sz="2400" dirty="0">
                <a:latin typeface="Tahoma" panose="020B0604030504040204" pitchFamily="34" charset="0"/>
                <a:ea typeface="Tahoma" panose="020B0604030504040204" pitchFamily="34" charset="0"/>
                <a:cs typeface="Tahoma" panose="020B0604030504040204" pitchFamily="34" charset="0"/>
              </a:rPr>
              <a:t>жареная </a:t>
            </a:r>
            <a:r>
              <a:rPr lang="ru-RU" sz="2400" dirty="0" smtClean="0">
                <a:latin typeface="Tahoma" panose="020B0604030504040204" pitchFamily="34" charset="0"/>
                <a:ea typeface="Tahoma" panose="020B0604030504040204" pitchFamily="34" charset="0"/>
                <a:cs typeface="Tahoma" panose="020B0604030504040204" pitchFamily="34" charset="0"/>
              </a:rPr>
              <a:t>рыба, </a:t>
            </a:r>
            <a:r>
              <a:rPr lang="ru-RU" sz="2400" dirty="0">
                <a:latin typeface="Tahoma" panose="020B0604030504040204" pitchFamily="34" charset="0"/>
                <a:ea typeface="Tahoma" panose="020B0604030504040204" pitchFamily="34" charset="0"/>
                <a:cs typeface="Tahoma" panose="020B0604030504040204" pitchFamily="34" charset="0"/>
              </a:rPr>
              <a:t>картофельная </a:t>
            </a:r>
            <a:r>
              <a:rPr lang="ru-RU" sz="2400" dirty="0" err="1">
                <a:latin typeface="Tahoma" panose="020B0604030504040204" pitchFamily="34" charset="0"/>
                <a:ea typeface="Tahoma" panose="020B0604030504040204" pitchFamily="34" charset="0"/>
                <a:cs typeface="Tahoma" panose="020B0604030504040204" pitchFamily="34" charset="0"/>
              </a:rPr>
              <a:t>тортилья</a:t>
            </a:r>
            <a:r>
              <a:rPr lang="ru-RU" sz="2400" dirty="0">
                <a:latin typeface="Tahoma" panose="020B0604030504040204" pitchFamily="34" charset="0"/>
                <a:ea typeface="Tahoma" panose="020B0604030504040204" pitchFamily="34" charset="0"/>
                <a:cs typeface="Tahoma" panose="020B0604030504040204" pitchFamily="34" charset="0"/>
              </a:rPr>
              <a:t>, </a:t>
            </a:r>
            <a:r>
              <a:rPr lang="ru-RU" sz="2400" dirty="0" err="1">
                <a:latin typeface="Tahoma" panose="020B0604030504040204" pitchFamily="34" charset="0"/>
                <a:ea typeface="Tahoma" panose="020B0604030504040204" pitchFamily="34" charset="0"/>
                <a:cs typeface="Tahoma" panose="020B0604030504040204" pitchFamily="34" charset="0"/>
              </a:rPr>
              <a:t>хамон</a:t>
            </a:r>
            <a:r>
              <a:rPr lang="ru-RU" sz="2400" dirty="0">
                <a:latin typeface="Tahoma" panose="020B0604030504040204" pitchFamily="34" charset="0"/>
                <a:ea typeface="Tahoma" panose="020B0604030504040204" pitchFamily="34" charset="0"/>
                <a:cs typeface="Tahoma" panose="020B0604030504040204" pitchFamily="34" charset="0"/>
              </a:rPr>
              <a:t>, сыры, </a:t>
            </a:r>
            <a:r>
              <a:rPr lang="ru-RU" sz="2400" dirty="0" smtClean="0">
                <a:latin typeface="Tahoma" panose="020B0604030504040204" pitchFamily="34" charset="0"/>
                <a:ea typeface="Tahoma" panose="020B0604030504040204" pitchFamily="34" charset="0"/>
                <a:cs typeface="Tahoma" panose="020B0604030504040204" pitchFamily="34" charset="0"/>
              </a:rPr>
              <a:t>морепродукты</a:t>
            </a:r>
            <a:r>
              <a:rPr lang="ru-RU" sz="2400" dirty="0">
                <a:latin typeface="Tahoma" panose="020B0604030504040204" pitchFamily="34" charset="0"/>
                <a:ea typeface="Tahoma" panose="020B0604030504040204" pitchFamily="34" charset="0"/>
                <a:cs typeface="Tahoma" panose="020B0604030504040204" pitchFamily="34" charset="0"/>
              </a:rPr>
              <a:t>)</a:t>
            </a:r>
          </a:p>
        </p:txBody>
      </p:sp>
      <p:pic>
        <p:nvPicPr>
          <p:cNvPr id="3074" name="Picture 2" descr="Alquilamos todo lo necesario para las casetas de Feria | José Olivares S.L.">
            <a:extLst>
              <a:ext uri="{FF2B5EF4-FFF2-40B4-BE49-F238E27FC236}">
                <a16:creationId xmlns:a16="http://schemas.microsoft.com/office/drawing/2014/main" xmlns="" id="{56B120C2-C6FD-46B4-8D5F-220770F51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805" y="3637558"/>
            <a:ext cx="4772291" cy="31815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xmlns="" id="{A10DCB87-B901-482D-8AF3-5BD39127F0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6665" y="3661289"/>
            <a:ext cx="4727795" cy="3165051"/>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4"/>
          <a:stretch>
            <a:fillRect/>
          </a:stretch>
        </p:blipFill>
        <p:spPr>
          <a:xfrm rot="20146688">
            <a:off x="333939" y="-256910"/>
            <a:ext cx="1154847" cy="1875708"/>
          </a:xfrm>
          <a:prstGeom prst="rect">
            <a:avLst/>
          </a:prstGeom>
        </p:spPr>
      </p:pic>
    </p:spTree>
    <p:extLst>
      <p:ext uri="{BB962C8B-B14F-4D97-AF65-F5344CB8AC3E}">
        <p14:creationId xmlns:p14="http://schemas.microsoft.com/office/powerpoint/2010/main" val="13973604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FD5E27-7B67-4D57-B607-96C15640C088}"/>
              </a:ext>
            </a:extLst>
          </p:cNvPr>
          <p:cNvSpPr>
            <a:spLocks noGrp="1"/>
          </p:cNvSpPr>
          <p:nvPr>
            <p:ph type="title"/>
          </p:nvPr>
        </p:nvSpPr>
        <p:spPr>
          <a:xfrm>
            <a:off x="2875174" y="42147"/>
            <a:ext cx="5293977" cy="1003845"/>
          </a:xfrm>
        </p:spPr>
        <p:txBody>
          <a:bodyPr>
            <a:normAutofit fontScale="90000"/>
          </a:bodyPr>
          <a:lstStyle/>
          <a:p>
            <a:r>
              <a:rPr lang="ru-RU" dirty="0" smtClean="0">
                <a:latin typeface="Tahoma" panose="020B0604030504040204" pitchFamily="34" charset="0"/>
                <a:ea typeface="Tahoma" panose="020B0604030504040204" pitchFamily="34" charset="0"/>
                <a:cs typeface="Tahoma" panose="020B0604030504040204" pitchFamily="34" charset="0"/>
              </a:rPr>
              <a:t>Традиционная </a:t>
            </a:r>
            <a:r>
              <a:rPr lang="ru-RU" dirty="0">
                <a:latin typeface="Tahoma" panose="020B0604030504040204" pitchFamily="34" charset="0"/>
                <a:ea typeface="Tahoma" panose="020B0604030504040204" pitchFamily="34" charset="0"/>
                <a:cs typeface="Tahoma" panose="020B0604030504040204" pitchFamily="34" charset="0"/>
              </a:rPr>
              <a:t>кухня</a:t>
            </a:r>
          </a:p>
        </p:txBody>
      </p:sp>
      <p:pic>
        <p:nvPicPr>
          <p:cNvPr id="5122" name="Picture 2" descr="Te gusta el 'pescaíto' frito? ¡Apunta estos restaurantes imprescindibles!">
            <a:extLst>
              <a:ext uri="{FF2B5EF4-FFF2-40B4-BE49-F238E27FC236}">
                <a16:creationId xmlns:a16="http://schemas.microsoft.com/office/drawing/2014/main" xmlns="" id="{82BAA74C-F813-45D3-9D5F-DC8377C35D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88" y="3866661"/>
            <a:ext cx="3638236" cy="227389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xmlns="" id="{0820AC8F-C938-4302-9EDA-9F234B9A4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88" y="1073605"/>
            <a:ext cx="3656442" cy="242438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xmlns="" id="{60BFBDA0-416B-43D5-BCC3-1FE267DAD8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9684" y="1045992"/>
            <a:ext cx="3210756" cy="241061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España de buñuelo en buñuelo | El Comidista EL PAÍS">
            <a:extLst>
              <a:ext uri="{FF2B5EF4-FFF2-40B4-BE49-F238E27FC236}">
                <a16:creationId xmlns:a16="http://schemas.microsoft.com/office/drawing/2014/main" xmlns="" id="{29A06B7D-1E23-4F4C-985C-4F01EB3147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448" y="1073605"/>
            <a:ext cx="3168428" cy="237883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Spanish Recips Churros con Chocolate - Inmsol Spanish School">
            <a:extLst>
              <a:ext uri="{FF2B5EF4-FFF2-40B4-BE49-F238E27FC236}">
                <a16:creationId xmlns:a16="http://schemas.microsoft.com/office/drawing/2014/main" xmlns="" id="{E32C8366-01DD-4808-BEE7-D9676C0FD1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6595" y="3870652"/>
            <a:ext cx="3210755" cy="2378834"/>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La Manzanilla de Sanlúcar reina en la Feria de Sevilla · Sanlúcar ·  Andalucía Información">
            <a:extLst>
              <a:ext uri="{FF2B5EF4-FFF2-40B4-BE49-F238E27FC236}">
                <a16:creationId xmlns:a16="http://schemas.microsoft.com/office/drawing/2014/main" xmlns="" id="{804797BA-DD7C-4D32-9687-EA150B86598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981" t="32966" r="38440"/>
          <a:stretch/>
        </p:blipFill>
        <p:spPr bwMode="auto">
          <a:xfrm>
            <a:off x="8279684" y="3940490"/>
            <a:ext cx="3210755" cy="23089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B8252297-281E-4E92-92B4-8715682C7CB6}"/>
              </a:ext>
            </a:extLst>
          </p:cNvPr>
          <p:cNvSpPr txBox="1"/>
          <p:nvPr/>
        </p:nvSpPr>
        <p:spPr>
          <a:xfrm>
            <a:off x="636576" y="3480586"/>
            <a:ext cx="3210755" cy="368676"/>
          </a:xfrm>
          <a:prstGeom prst="rect">
            <a:avLst/>
          </a:prstGeom>
          <a:noFill/>
        </p:spPr>
        <p:txBody>
          <a:bodyPr wrap="square" rtlCol="0">
            <a:spAutoFit/>
          </a:bodyPr>
          <a:lstStyle/>
          <a:p>
            <a:pPr algn="ctr"/>
            <a:r>
              <a:rPr lang="ru-RU" dirty="0">
                <a:latin typeface="Tahoma" panose="020B0604030504040204" pitchFamily="34" charset="0"/>
                <a:ea typeface="Tahoma" panose="020B0604030504040204" pitchFamily="34" charset="0"/>
                <a:cs typeface="Tahoma" panose="020B0604030504040204" pitchFamily="34" charset="0"/>
              </a:rPr>
              <a:t>Тапас</a:t>
            </a:r>
          </a:p>
        </p:txBody>
      </p:sp>
      <p:sp>
        <p:nvSpPr>
          <p:cNvPr id="4" name="TextBox 3">
            <a:extLst>
              <a:ext uri="{FF2B5EF4-FFF2-40B4-BE49-F238E27FC236}">
                <a16:creationId xmlns:a16="http://schemas.microsoft.com/office/drawing/2014/main" xmlns="" id="{E7C750AA-E27C-4195-9FEF-60B0FC75228F}"/>
              </a:ext>
            </a:extLst>
          </p:cNvPr>
          <p:cNvSpPr txBox="1"/>
          <p:nvPr/>
        </p:nvSpPr>
        <p:spPr>
          <a:xfrm>
            <a:off x="4254530" y="3429000"/>
            <a:ext cx="3770354" cy="368676"/>
          </a:xfrm>
          <a:prstGeom prst="rect">
            <a:avLst/>
          </a:prstGeom>
          <a:noFill/>
        </p:spPr>
        <p:txBody>
          <a:bodyPr wrap="square" rtlCol="0">
            <a:spAutoFit/>
          </a:bodyPr>
          <a:lstStyle/>
          <a:p>
            <a:pPr algn="ctr"/>
            <a:r>
              <a:rPr lang="ru-RU" dirty="0">
                <a:latin typeface="Tahoma" panose="020B0604030504040204" pitchFamily="34" charset="0"/>
                <a:ea typeface="Tahoma" panose="020B0604030504040204" pitchFamily="34" charset="0"/>
                <a:cs typeface="Tahoma" panose="020B0604030504040204" pitchFamily="34" charset="0"/>
              </a:rPr>
              <a:t>Пончики «</a:t>
            </a:r>
            <a:r>
              <a:rPr lang="ru-RU" i="1" dirty="0" err="1">
                <a:latin typeface="Tahoma" panose="020B0604030504040204" pitchFamily="34" charset="0"/>
                <a:ea typeface="Tahoma" panose="020B0604030504040204" pitchFamily="34" charset="0"/>
                <a:cs typeface="Tahoma" panose="020B0604030504040204" pitchFamily="34" charset="0"/>
              </a:rPr>
              <a:t>Бунуэлос</a:t>
            </a:r>
            <a:r>
              <a:rPr lang="ru-RU" dirty="0">
                <a:latin typeface="Tahoma" panose="020B0604030504040204" pitchFamily="34" charset="0"/>
                <a:ea typeface="Tahoma" panose="020B0604030504040204" pitchFamily="34" charset="0"/>
                <a:cs typeface="Tahoma" panose="020B0604030504040204" pitchFamily="34" charset="0"/>
              </a:rPr>
              <a:t>»</a:t>
            </a:r>
          </a:p>
        </p:txBody>
      </p:sp>
      <p:sp>
        <p:nvSpPr>
          <p:cNvPr id="5" name="TextBox 4">
            <a:extLst>
              <a:ext uri="{FF2B5EF4-FFF2-40B4-BE49-F238E27FC236}">
                <a16:creationId xmlns:a16="http://schemas.microsoft.com/office/drawing/2014/main" xmlns="" id="{3854FAD4-7536-4AFB-92EB-2D4763205A0D}"/>
              </a:ext>
            </a:extLst>
          </p:cNvPr>
          <p:cNvSpPr txBox="1"/>
          <p:nvPr/>
        </p:nvSpPr>
        <p:spPr>
          <a:xfrm>
            <a:off x="8279684" y="3497985"/>
            <a:ext cx="3210755" cy="368676"/>
          </a:xfrm>
          <a:prstGeom prst="rect">
            <a:avLst/>
          </a:prstGeom>
          <a:noFill/>
        </p:spPr>
        <p:txBody>
          <a:bodyPr wrap="square" rtlCol="0">
            <a:spAutoFit/>
          </a:bodyPr>
          <a:lstStyle/>
          <a:p>
            <a:pPr algn="ctr"/>
            <a:r>
              <a:rPr lang="ru-RU" dirty="0" err="1">
                <a:latin typeface="Tahoma" panose="020B0604030504040204" pitchFamily="34" charset="0"/>
                <a:ea typeface="Tahoma" panose="020B0604030504040204" pitchFamily="34" charset="0"/>
                <a:cs typeface="Tahoma" panose="020B0604030504040204" pitchFamily="34" charset="0"/>
              </a:rPr>
              <a:t>Ребухито</a:t>
            </a:r>
            <a:endParaRPr lang="ru-RU"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xmlns="" id="{11E825DB-4966-41B9-967C-B5A66FF6B47B}"/>
              </a:ext>
            </a:extLst>
          </p:cNvPr>
          <p:cNvSpPr txBox="1"/>
          <p:nvPr/>
        </p:nvSpPr>
        <p:spPr>
          <a:xfrm>
            <a:off x="445688" y="6216249"/>
            <a:ext cx="3210755" cy="368676"/>
          </a:xfrm>
          <a:prstGeom prst="rect">
            <a:avLst/>
          </a:prstGeom>
          <a:noFill/>
        </p:spPr>
        <p:txBody>
          <a:bodyPr wrap="square" rtlCol="0">
            <a:spAutoFit/>
          </a:bodyPr>
          <a:lstStyle/>
          <a:p>
            <a:pPr algn="ctr"/>
            <a:r>
              <a:rPr lang="ru-RU" i="1" dirty="0" err="1" smtClean="0">
                <a:latin typeface="Tahoma" panose="020B0604030504040204" pitchFamily="34" charset="0"/>
                <a:ea typeface="Tahoma" panose="020B0604030504040204" pitchFamily="34" charset="0"/>
                <a:cs typeface="Tahoma" panose="020B0604030504040204" pitchFamily="34" charset="0"/>
              </a:rPr>
              <a:t>Пескаито</a:t>
            </a:r>
            <a:r>
              <a:rPr lang="ru-RU" dirty="0" smtClean="0">
                <a:latin typeface="Tahoma" panose="020B0604030504040204" pitchFamily="34" charset="0"/>
                <a:ea typeface="Tahoma" panose="020B0604030504040204" pitchFamily="34" charset="0"/>
                <a:cs typeface="Tahoma" panose="020B0604030504040204" pitchFamily="34" charset="0"/>
              </a:rPr>
              <a:t> (жареная рыба)</a:t>
            </a:r>
            <a:endParaRPr lang="ru-RU"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xmlns="" id="{A002E5C2-25F7-4F55-992B-6A3FBDE41387}"/>
              </a:ext>
            </a:extLst>
          </p:cNvPr>
          <p:cNvSpPr txBox="1"/>
          <p:nvPr/>
        </p:nvSpPr>
        <p:spPr>
          <a:xfrm>
            <a:off x="4688864" y="6249486"/>
            <a:ext cx="3210755" cy="368676"/>
          </a:xfrm>
          <a:prstGeom prst="rect">
            <a:avLst/>
          </a:prstGeom>
          <a:noFill/>
        </p:spPr>
        <p:txBody>
          <a:bodyPr wrap="square" rtlCol="0">
            <a:spAutoFit/>
          </a:bodyPr>
          <a:lstStyle/>
          <a:p>
            <a:pPr algn="ctr"/>
            <a:r>
              <a:rPr lang="ru-RU" dirty="0" err="1">
                <a:latin typeface="Tahoma" panose="020B0604030504040204" pitchFamily="34" charset="0"/>
                <a:ea typeface="Tahoma" panose="020B0604030504040204" pitchFamily="34" charset="0"/>
                <a:cs typeface="Tahoma" panose="020B0604030504040204" pitchFamily="34" charset="0"/>
              </a:rPr>
              <a:t>Чуррос</a:t>
            </a:r>
            <a:endParaRPr lang="ru-RU" dirty="0">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xmlns="" id="{8C4C35C5-F527-46E0-8505-BDAE12376ED0}"/>
              </a:ext>
            </a:extLst>
          </p:cNvPr>
          <p:cNvSpPr txBox="1"/>
          <p:nvPr/>
        </p:nvSpPr>
        <p:spPr>
          <a:xfrm>
            <a:off x="8279684" y="6323315"/>
            <a:ext cx="3210755" cy="368676"/>
          </a:xfrm>
          <a:prstGeom prst="rect">
            <a:avLst/>
          </a:prstGeom>
          <a:noFill/>
        </p:spPr>
        <p:txBody>
          <a:bodyPr wrap="square" rtlCol="0">
            <a:spAutoFit/>
          </a:bodyPr>
          <a:lstStyle/>
          <a:p>
            <a:pPr algn="ctr"/>
            <a:r>
              <a:rPr lang="ru-RU" dirty="0">
                <a:latin typeface="Tahoma" panose="020B0604030504040204" pitchFamily="34" charset="0"/>
                <a:ea typeface="Tahoma" panose="020B0604030504040204" pitchFamily="34" charset="0"/>
                <a:cs typeface="Tahoma" panose="020B0604030504040204" pitchFamily="34" charset="0"/>
              </a:rPr>
              <a:t>Хамон</a:t>
            </a:r>
          </a:p>
        </p:txBody>
      </p:sp>
      <p:pic>
        <p:nvPicPr>
          <p:cNvPr id="16" name="Рисунок 15"/>
          <p:cNvPicPr>
            <a:picLocks noChangeAspect="1"/>
          </p:cNvPicPr>
          <p:nvPr/>
        </p:nvPicPr>
        <p:blipFill>
          <a:blip r:embed="rId8"/>
          <a:stretch>
            <a:fillRect/>
          </a:stretch>
        </p:blipFill>
        <p:spPr>
          <a:xfrm rot="20146688">
            <a:off x="251059" y="-161022"/>
            <a:ext cx="868229" cy="1410181"/>
          </a:xfrm>
          <a:prstGeom prst="rect">
            <a:avLst/>
          </a:prstGeom>
        </p:spPr>
      </p:pic>
    </p:spTree>
    <p:extLst>
      <p:ext uri="{BB962C8B-B14F-4D97-AF65-F5344CB8AC3E}">
        <p14:creationId xmlns:p14="http://schemas.microsoft.com/office/powerpoint/2010/main" val="23738128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6917AE-E702-4885-AC66-E2B6AFB56EF4}"/>
              </a:ext>
            </a:extLst>
          </p:cNvPr>
          <p:cNvSpPr>
            <a:spLocks noGrp="1"/>
          </p:cNvSpPr>
          <p:nvPr>
            <p:ph type="title"/>
          </p:nvPr>
        </p:nvSpPr>
        <p:spPr>
          <a:xfrm>
            <a:off x="4780472" y="1129112"/>
            <a:ext cx="2780907" cy="603315"/>
          </a:xfrm>
        </p:spPr>
        <p:txBody>
          <a:bodyPr>
            <a:normAutofit fontScale="90000"/>
          </a:bodyPr>
          <a:lstStyle/>
          <a:p>
            <a:r>
              <a:rPr lang="ru-RU" dirty="0">
                <a:latin typeface="Tahoma" panose="020B0604030504040204" pitchFamily="34" charset="0"/>
                <a:ea typeface="Tahoma" panose="020B0604030504040204" pitchFamily="34" charset="0"/>
                <a:cs typeface="Tahoma" panose="020B0604030504040204" pitchFamily="34" charset="0"/>
              </a:rPr>
              <a:t>Музыка</a:t>
            </a:r>
            <a:r>
              <a:rPr lang="ru-RU" dirty="0"/>
              <a:t> </a:t>
            </a:r>
          </a:p>
        </p:txBody>
      </p:sp>
      <p:sp>
        <p:nvSpPr>
          <p:cNvPr id="3" name="Content Placeholder 2">
            <a:extLst>
              <a:ext uri="{FF2B5EF4-FFF2-40B4-BE49-F238E27FC236}">
                <a16:creationId xmlns:a16="http://schemas.microsoft.com/office/drawing/2014/main" xmlns="" id="{E742FF82-2DA6-415F-B020-B8C93C88A1BB}"/>
              </a:ext>
            </a:extLst>
          </p:cNvPr>
          <p:cNvSpPr>
            <a:spLocks noGrp="1"/>
          </p:cNvSpPr>
          <p:nvPr>
            <p:ph idx="1"/>
          </p:nvPr>
        </p:nvSpPr>
        <p:spPr>
          <a:xfrm>
            <a:off x="2501486" y="2187331"/>
            <a:ext cx="10354558" cy="764005"/>
          </a:xfrm>
        </p:spPr>
        <p:txBody>
          <a:bodyPr>
            <a:normAutofit/>
          </a:bodyPr>
          <a:lstStyle/>
          <a:p>
            <a:pPr marL="0" indent="0" algn="just">
              <a:buNone/>
            </a:pPr>
            <a:r>
              <a:rPr lang="ru-RU" b="1" dirty="0" err="1">
                <a:effectLst/>
                <a:latin typeface="Tahoma" panose="020B0604030504040204" pitchFamily="34" charset="0"/>
                <a:ea typeface="Tahoma" panose="020B0604030504040204" pitchFamily="34" charset="0"/>
                <a:cs typeface="Tahoma" panose="020B0604030504040204" pitchFamily="34" charset="0"/>
              </a:rPr>
              <a:t>Севильяна</a:t>
            </a:r>
            <a:r>
              <a:rPr lang="ru-RU" dirty="0">
                <a:effectLst/>
                <a:latin typeface="Tahoma" panose="020B0604030504040204" pitchFamily="34" charset="0"/>
                <a:ea typeface="Tahoma" panose="020B0604030504040204" pitchFamily="34" charset="0"/>
                <a:cs typeface="Tahoma" panose="020B0604030504040204" pitchFamily="34" charset="0"/>
              </a:rPr>
              <a:t> - музыкальный </a:t>
            </a:r>
            <a:r>
              <a:rPr lang="ru-RU" dirty="0" smtClean="0">
                <a:effectLst/>
                <a:latin typeface="Tahoma" panose="020B0604030504040204" pitchFamily="34" charset="0"/>
                <a:ea typeface="Tahoma" panose="020B0604030504040204" pitchFamily="34" charset="0"/>
                <a:cs typeface="Tahoma" panose="020B0604030504040204" pitchFamily="34" charset="0"/>
              </a:rPr>
              <a:t>жанр, один из стилей фламенко </a:t>
            </a:r>
            <a:endParaRPr lang="ru-RU" dirty="0">
              <a:effectLst/>
              <a:latin typeface="Tahoma" panose="020B0604030504040204" pitchFamily="34" charset="0"/>
              <a:ea typeface="Tahoma" panose="020B0604030504040204" pitchFamily="34" charset="0"/>
              <a:cs typeface="Tahoma" panose="020B0604030504040204" pitchFamily="34" charset="0"/>
            </a:endParaRPr>
          </a:p>
          <a:p>
            <a:pPr marL="0" indent="0" algn="just">
              <a:buNone/>
            </a:pPr>
            <a:endParaRPr lang="es-ES" sz="2000" dirty="0">
              <a:effectLst/>
              <a:latin typeface="Arial" panose="020B0604020202020204" pitchFamily="34" charset="0"/>
              <a:ea typeface="Calibri" panose="020F0502020204030204" pitchFamily="34" charset="0"/>
              <a:cs typeface="Times New Roman" panose="02020603050405020304" pitchFamily="18" charset="0"/>
            </a:endParaRPr>
          </a:p>
          <a:p>
            <a:pPr marL="0" indent="0" algn="just">
              <a:buNone/>
            </a:pPr>
            <a:endParaRPr lang="es-ES" sz="2000" dirty="0">
              <a:latin typeface="Arial" panose="020B0604020202020204" pitchFamily="34" charset="0"/>
              <a:ea typeface="Calibri" panose="020F0502020204030204" pitchFamily="34" charset="0"/>
              <a:cs typeface="Times New Roman" panose="02020603050405020304" pitchFamily="18" charset="0"/>
            </a:endParaRPr>
          </a:p>
          <a:p>
            <a:pPr marL="0" indent="0" algn="just">
              <a:buNone/>
            </a:pP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ru-RU" sz="2000" dirty="0"/>
          </a:p>
        </p:txBody>
      </p:sp>
      <p:pic>
        <p:nvPicPr>
          <p:cNvPr id="4098" name="Picture 2" descr="Del viernes 20 al domingo 22 ¡Feria de Abril de La Cena! | Agrupación  Musical La Cena, León">
            <a:extLst>
              <a:ext uri="{FF2B5EF4-FFF2-40B4-BE49-F238E27FC236}">
                <a16:creationId xmlns:a16="http://schemas.microsoft.com/office/drawing/2014/main" xmlns="" id="{151590D6-6F6A-4C09-A728-8BDE8B911F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29" y="3040517"/>
            <a:ext cx="6114196" cy="34035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emi-Professional Jale Spanish Flamenco Castanets Castañuelas Bubinga Caoba  Made In Spain Ref#108 (8) | WantItAll">
            <a:extLst>
              <a:ext uri="{FF2B5EF4-FFF2-40B4-BE49-F238E27FC236}">
                <a16:creationId xmlns:a16="http://schemas.microsoft.com/office/drawing/2014/main" xmlns="" id="{E63D92C1-1B94-47EC-B8D0-BB7C652A4DB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800" r="97200">
                        <a14:foregroundMark x1="93800" y1="69000" x2="93800" y2="69000"/>
                        <a14:foregroundMark x1="97200" y1="66000" x2="97200" y2="66000"/>
                        <a14:foregroundMark x1="28200" y1="15800" x2="28200" y2="15800"/>
                        <a14:foregroundMark x1="6600" y1="24800" x2="6600" y2="24800"/>
                        <a14:foregroundMark x1="1800" y1="25600" x2="1800" y2="25600"/>
                        <a14:backgroundMark x1="29600" y1="20000" x2="29600" y2="20000"/>
                        <a14:backgroundMark x1="39400" y1="19400" x2="39400" y2="19400"/>
                        <a14:backgroundMark x1="35800" y1="18600" x2="35800" y2="18600"/>
                        <a14:backgroundMark x1="23400" y1="19200" x2="23400" y2="19200"/>
                        <a14:backgroundMark x1="25800" y1="18000" x2="25800" y2="18000"/>
                        <a14:backgroundMark x1="27600" y1="15200" x2="27600" y2="15200"/>
                        <a14:backgroundMark x1="26000" y1="15200" x2="26000" y2="15200"/>
                        <a14:backgroundMark x1="23800" y1="19000" x2="23200" y2="19200"/>
                        <a14:backgroundMark x1="33800" y1="39400" x2="33800" y2="39400"/>
                      </a14:backgroundRemoval>
                    </a14:imgEffect>
                  </a14:imgLayer>
                </a14:imgProps>
              </a:ext>
              <a:ext uri="{28A0092B-C50C-407E-A947-70E740481C1C}">
                <a14:useLocalDpi xmlns:a14="http://schemas.microsoft.com/office/drawing/2010/main" val="0"/>
              </a:ext>
            </a:extLst>
          </a:blip>
          <a:srcRect/>
          <a:stretch>
            <a:fillRect/>
          </a:stretch>
        </p:blipFill>
        <p:spPr bwMode="auto">
          <a:xfrm rot="19858559">
            <a:off x="10452135" y="1509320"/>
            <a:ext cx="1583309" cy="1583309"/>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8022" y="2951336"/>
            <a:ext cx="5354157" cy="3581931"/>
          </a:xfrm>
          <a:prstGeom prst="rect">
            <a:avLst/>
          </a:prstGeom>
        </p:spPr>
      </p:pic>
      <p:pic>
        <p:nvPicPr>
          <p:cNvPr id="9" name="Рисунок 8"/>
          <p:cNvPicPr>
            <a:picLocks noChangeAspect="1"/>
          </p:cNvPicPr>
          <p:nvPr/>
        </p:nvPicPr>
        <p:blipFill>
          <a:blip r:embed="rId6"/>
          <a:stretch>
            <a:fillRect/>
          </a:stretch>
        </p:blipFill>
        <p:spPr>
          <a:xfrm rot="20146688">
            <a:off x="333939" y="-256910"/>
            <a:ext cx="1154847" cy="1875708"/>
          </a:xfrm>
          <a:prstGeom prst="rect">
            <a:avLst/>
          </a:prstGeom>
        </p:spPr>
      </p:pic>
    </p:spTree>
    <p:extLst>
      <p:ext uri="{BB962C8B-B14F-4D97-AF65-F5344CB8AC3E}">
        <p14:creationId xmlns:p14="http://schemas.microsoft.com/office/powerpoint/2010/main" val="2866214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182B1A-F0A1-498C-A15F-A012F1DC0610}"/>
              </a:ext>
            </a:extLst>
          </p:cNvPr>
          <p:cNvSpPr>
            <a:spLocks noGrp="1"/>
          </p:cNvSpPr>
          <p:nvPr>
            <p:ph type="title"/>
          </p:nvPr>
        </p:nvSpPr>
        <p:spPr>
          <a:xfrm>
            <a:off x="1082556" y="501326"/>
            <a:ext cx="10427862" cy="1263191"/>
          </a:xfrm>
        </p:spPr>
        <p:txBody>
          <a:bodyPr>
            <a:normAutofit/>
          </a:bodyPr>
          <a:lstStyle/>
          <a:p>
            <a:pPr algn="ctr"/>
            <a:r>
              <a:rPr lang="ru-RU" sz="3600" b="1" dirty="0" smtClean="0">
                <a:latin typeface="Tahoma" panose="020B0604030504040204" pitchFamily="34" charset="0"/>
                <a:ea typeface="Tahoma" panose="020B0604030504040204" pitchFamily="34" charset="0"/>
                <a:cs typeface="Tahoma" panose="020B0604030504040204" pitchFamily="34" charset="0"/>
              </a:rPr>
              <a:t>Рождество в Российской империи</a:t>
            </a:r>
            <a:endParaRPr lang="ru-RU" sz="36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 xmlns:a16="http://schemas.microsoft.com/office/drawing/2014/main" id="{B82E98D0-7795-4198-BD76-1CD635F533DF}"/>
              </a:ext>
            </a:extLst>
          </p:cNvPr>
          <p:cNvSpPr>
            <a:spLocks noGrp="1"/>
          </p:cNvSpPr>
          <p:nvPr>
            <p:ph idx="1"/>
          </p:nvPr>
        </p:nvSpPr>
        <p:spPr>
          <a:xfrm>
            <a:off x="6496335" y="2373788"/>
            <a:ext cx="5363570" cy="2757770"/>
          </a:xfrm>
        </p:spPr>
        <p:txBody>
          <a:bodyPr>
            <a:normAutofit/>
          </a:bodyPr>
          <a:lstStyle/>
          <a:p>
            <a:pPr marL="0" indent="0">
              <a:buNone/>
            </a:pPr>
            <a:r>
              <a:rPr lang="ru-RU" sz="2400" dirty="0">
                <a:latin typeface="Tahoma" panose="020B0604030504040204" pitchFamily="34" charset="0"/>
                <a:ea typeface="Tahoma" panose="020B0604030504040204" pitchFamily="34" charset="0"/>
                <a:cs typeface="Tahoma" panose="020B0604030504040204" pitchFamily="34" charset="0"/>
              </a:rPr>
              <a:t>Славянское название рождественского Сочельника (канун Рождества) – коляда. </a:t>
            </a:r>
            <a:r>
              <a:rPr lang="ru-RU" sz="2400" dirty="0" err="1">
                <a:latin typeface="Tahoma" panose="020B0604030504040204" pitchFamily="34" charset="0"/>
                <a:ea typeface="Tahoma" panose="020B0604030504040204" pitchFamily="34" charset="0"/>
                <a:cs typeface="Tahoma" panose="020B0604030504040204" pitchFamily="34" charset="0"/>
              </a:rPr>
              <a:t>Коляками</a:t>
            </a:r>
            <a:r>
              <a:rPr lang="ru-RU" sz="2400" dirty="0">
                <a:latin typeface="Tahoma" panose="020B0604030504040204" pitchFamily="34" charset="0"/>
                <a:ea typeface="Tahoma" panose="020B0604030504040204" pitchFamily="34" charset="0"/>
                <a:cs typeface="Tahoma" panose="020B0604030504040204" pitchFamily="34" charset="0"/>
              </a:rPr>
              <a:t> назывались и особые песни, с которыми молодежь ходила поздравлять односельчан, славить Христа, собирая угощения – пироги, яйца, другую снедь</a:t>
            </a:r>
            <a:r>
              <a:rPr lang="ru-RU" sz="2400" dirty="0"/>
              <a:t>. </a:t>
            </a:r>
            <a:endParaRPr lang="ru-RU" sz="2400"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 xmlns:a16="http://schemas.microsoft.com/office/drawing/2014/main" id="{6E452E20-9998-4672-9897-01C255B9B7D2}"/>
              </a:ext>
            </a:extLst>
          </p:cNvPr>
          <p:cNvSpPr/>
          <p:nvPr/>
        </p:nvSpPr>
        <p:spPr>
          <a:xfrm>
            <a:off x="278296" y="6370050"/>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es-AR" dirty="0">
                <a:solidFill>
                  <a:schemeClr val="tx1"/>
                </a:solidFill>
              </a:rPr>
              <a:t>1847</a:t>
            </a:r>
            <a:endParaRPr lang="ru-RU" dirty="0">
              <a:solidFill>
                <a:schemeClr val="tx1"/>
              </a:solidFill>
            </a:endParaRPr>
          </a:p>
        </p:txBody>
      </p:sp>
      <p:sp>
        <p:nvSpPr>
          <p:cNvPr id="5" name="Rectangle 4">
            <a:extLst>
              <a:ext uri="{FF2B5EF4-FFF2-40B4-BE49-F238E27FC236}">
                <a16:creationId xmlns="" xmlns:a16="http://schemas.microsoft.com/office/drawing/2014/main" id="{03191941-3BBA-4F25-A2C2-7B0AE1415389}"/>
              </a:ext>
            </a:extLst>
          </p:cNvPr>
          <p:cNvSpPr/>
          <p:nvPr/>
        </p:nvSpPr>
        <p:spPr>
          <a:xfrm>
            <a:off x="10271221" y="6372424"/>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ru-RU" dirty="0">
                <a:solidFill>
                  <a:schemeClr val="tx1"/>
                </a:solidFill>
              </a:rPr>
              <a:t>Сейчас</a:t>
            </a:r>
          </a:p>
        </p:txBody>
      </p:sp>
      <p:pic>
        <p:nvPicPr>
          <p:cNvPr id="4098" name="Picture 2" descr="https://sovcom.ru/pics/auctions/31_5f1af0deab3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316" y="2373788"/>
            <a:ext cx="5789581" cy="3731151"/>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3"/>
          <a:stretch>
            <a:fillRect/>
          </a:stretch>
        </p:blipFill>
        <p:spPr>
          <a:xfrm rot="21068009">
            <a:off x="186615" y="-26489"/>
            <a:ext cx="1178727" cy="1570547"/>
          </a:xfrm>
          <a:prstGeom prst="rect">
            <a:avLst/>
          </a:prstGeom>
        </p:spPr>
      </p:pic>
    </p:spTree>
    <p:extLst>
      <p:ext uri="{BB962C8B-B14F-4D97-AF65-F5344CB8AC3E}">
        <p14:creationId xmlns:p14="http://schemas.microsoft.com/office/powerpoint/2010/main" val="21499909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6917AE-E702-4885-AC66-E2B6AFB56EF4}"/>
              </a:ext>
            </a:extLst>
          </p:cNvPr>
          <p:cNvSpPr>
            <a:spLocks noGrp="1"/>
          </p:cNvSpPr>
          <p:nvPr>
            <p:ph type="title"/>
          </p:nvPr>
        </p:nvSpPr>
        <p:spPr>
          <a:xfrm>
            <a:off x="3704733" y="683227"/>
            <a:ext cx="7649065" cy="895112"/>
          </a:xfrm>
        </p:spPr>
        <p:txBody>
          <a:bodyPr/>
          <a:lstStyle/>
          <a:p>
            <a:r>
              <a:rPr lang="ru-RU" dirty="0" smtClean="0">
                <a:latin typeface="Tahoma" panose="020B0604030504040204" pitchFamily="34" charset="0"/>
                <a:ea typeface="Tahoma" panose="020B0604030504040204" pitchFamily="34" charset="0"/>
                <a:cs typeface="Tahoma" panose="020B0604030504040204" pitchFamily="34" charset="0"/>
              </a:rPr>
              <a:t>Одежда</a:t>
            </a:r>
            <a:endParaRPr lang="ru-RU"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xmlns="" id="{E742FF82-2DA6-415F-B020-B8C93C88A1BB}"/>
              </a:ext>
            </a:extLst>
          </p:cNvPr>
          <p:cNvSpPr>
            <a:spLocks noGrp="1"/>
          </p:cNvSpPr>
          <p:nvPr>
            <p:ph idx="1"/>
          </p:nvPr>
        </p:nvSpPr>
        <p:spPr>
          <a:xfrm>
            <a:off x="273751" y="4081352"/>
            <a:ext cx="6861965" cy="2253006"/>
          </a:xfrm>
        </p:spPr>
        <p:txBody>
          <a:bodyPr>
            <a:normAutofit/>
          </a:bodyPr>
          <a:lstStyle/>
          <a:p>
            <a:pPr marL="0" indent="0" algn="just">
              <a:buNone/>
            </a:pPr>
            <a:r>
              <a:rPr lang="ru-RU" sz="2400" dirty="0" smtClean="0">
                <a:latin typeface="Tahoma" panose="020B0604030504040204" pitchFamily="34" charset="0"/>
                <a:ea typeface="Tahoma" panose="020B0604030504040204" pitchFamily="34" charset="0"/>
                <a:cs typeface="Tahoma" panose="020B0604030504040204" pitchFamily="34" charset="0"/>
              </a:rPr>
              <a:t>Платье </a:t>
            </a:r>
            <a:r>
              <a:rPr lang="ru-RU" sz="2400" dirty="0">
                <a:latin typeface="Tahoma" panose="020B0604030504040204" pitchFamily="34" charset="0"/>
                <a:ea typeface="Tahoma" panose="020B0604030504040204" pitchFamily="34" charset="0"/>
                <a:cs typeface="Tahoma" panose="020B0604030504040204" pitchFamily="34" charset="0"/>
              </a:rPr>
              <a:t>фламенко есть у каждой испанской женщины. </a:t>
            </a:r>
            <a:r>
              <a:rPr lang="ru-RU" sz="2400" dirty="0" smtClean="0">
                <a:latin typeface="Tahoma" panose="020B0604030504040204" pitchFamily="34" charset="0"/>
                <a:ea typeface="Tahoma" panose="020B0604030504040204" pitchFamily="34" charset="0"/>
                <a:cs typeface="Tahoma" panose="020B0604030504040204" pitchFamily="34" charset="0"/>
              </a:rPr>
              <a:t>Для </a:t>
            </a:r>
            <a:r>
              <a:rPr lang="ru-RU" sz="2400" dirty="0">
                <a:latin typeface="Tahoma" panose="020B0604030504040204" pitchFamily="34" charset="0"/>
                <a:ea typeface="Tahoma" panose="020B0604030504040204" pitchFamily="34" charset="0"/>
                <a:cs typeface="Tahoma" panose="020B0604030504040204" pitchFamily="34" charset="0"/>
              </a:rPr>
              <a:t>него характерны узор в горошек  и многочисленные оборки. </a:t>
            </a:r>
            <a:r>
              <a:rPr lang="ru-RU" sz="2400" dirty="0" smtClean="0">
                <a:latin typeface="Tahoma" panose="020B0604030504040204" pitchFamily="34" charset="0"/>
                <a:ea typeface="Tahoma" panose="020B0604030504040204" pitchFamily="34" charset="0"/>
                <a:cs typeface="Tahoma" panose="020B0604030504040204" pitchFamily="34" charset="0"/>
              </a:rPr>
              <a:t>Наряд непременно </a:t>
            </a:r>
            <a:r>
              <a:rPr lang="ru-RU" sz="2400" dirty="0">
                <a:latin typeface="Tahoma" panose="020B0604030504040204" pitchFamily="34" charset="0"/>
                <a:ea typeface="Tahoma" panose="020B0604030504040204" pitchFamily="34" charset="0"/>
                <a:cs typeface="Tahoma" panose="020B0604030504040204" pitchFamily="34" charset="0"/>
              </a:rPr>
              <a:t>включает </a:t>
            </a:r>
            <a:r>
              <a:rPr lang="ru-RU" sz="2400" dirty="0" smtClean="0">
                <a:latin typeface="Tahoma" panose="020B0604030504040204" pitchFamily="34" charset="0"/>
                <a:ea typeface="Tahoma" panose="020B0604030504040204" pitchFamily="34" charset="0"/>
                <a:cs typeface="Tahoma" panose="020B0604030504040204" pitchFamily="34" charset="0"/>
              </a:rPr>
              <a:t>гребень</a:t>
            </a:r>
            <a:r>
              <a:rPr lang="ru-RU" sz="2400" dirty="0">
                <a:latin typeface="Tahoma" panose="020B0604030504040204" pitchFamily="34" charset="0"/>
                <a:ea typeface="Tahoma" panose="020B0604030504040204" pitchFamily="34" charset="0"/>
                <a:cs typeface="Tahoma" panose="020B0604030504040204" pitchFamily="34" charset="0"/>
              </a:rPr>
              <a:t>, серьги, браслеты и цветок в </a:t>
            </a:r>
            <a:r>
              <a:rPr lang="ru-RU" sz="2400" dirty="0" smtClean="0">
                <a:latin typeface="Tahoma" panose="020B0604030504040204" pitchFamily="34" charset="0"/>
                <a:ea typeface="Tahoma" panose="020B0604030504040204" pitchFamily="34" charset="0"/>
                <a:cs typeface="Tahoma" panose="020B0604030504040204" pitchFamily="34" charset="0"/>
              </a:rPr>
              <a:t>волосах</a:t>
            </a:r>
          </a:p>
          <a:p>
            <a:pPr marL="0" indent="0" algn="just">
              <a:buNone/>
            </a:pPr>
            <a:endParaRPr lang="es-ES" sz="20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lgn="just">
              <a:buNone/>
            </a:pPr>
            <a:endParaRPr lang="es-ES" sz="2000" dirty="0">
              <a:solidFill>
                <a:srgbClr val="202122"/>
              </a:solidFill>
              <a:latin typeface="Arial" panose="020B0604020202020204" pitchFamily="34" charset="0"/>
              <a:ea typeface="Calibri" panose="020F0502020204030204" pitchFamily="34" charset="0"/>
              <a:cs typeface="Times New Roman" panose="02020603050405020304" pitchFamily="18" charset="0"/>
            </a:endParaRPr>
          </a:p>
          <a:p>
            <a:pPr marL="0" indent="0" algn="just">
              <a:buNone/>
            </a:pP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ru-RU" sz="2000" dirty="0"/>
          </a:p>
        </p:txBody>
      </p:sp>
      <p:pic>
        <p:nvPicPr>
          <p:cNvPr id="2052" name="Picture 4" descr="antiguo abanico de sevilla - ppios siglo xx - f - Comprar Abanicos Antiguos  en todocoleccion - 55532786">
            <a:extLst>
              <a:ext uri="{FF2B5EF4-FFF2-40B4-BE49-F238E27FC236}">
                <a16:creationId xmlns:a16="http://schemas.microsoft.com/office/drawing/2014/main" xmlns="" id="{9A73DD90-0C86-4CFF-A1B9-3FC6309F8C97}"/>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8889" b="80000" l="4167" r="96806">
                        <a14:foregroundMark x1="89583" y1="57407" x2="93056" y2="61667"/>
                        <a14:foregroundMark x1="96806" y1="66111" x2="96806" y2="66111"/>
                        <a14:foregroundMark x1="10278" y1="46481" x2="4167" y2="66852"/>
                      </a14:backgroundRemoval>
                    </a14:imgEffect>
                  </a14:imgLayer>
                </a14:imgProps>
              </a:ext>
              <a:ext uri="{28A0092B-C50C-407E-A947-70E740481C1C}">
                <a14:useLocalDpi xmlns:a14="http://schemas.microsoft.com/office/drawing/2010/main" val="0"/>
              </a:ext>
            </a:extLst>
          </a:blip>
          <a:srcRect b="10937"/>
          <a:stretch/>
        </p:blipFill>
        <p:spPr bwMode="auto">
          <a:xfrm>
            <a:off x="3163498" y="1573606"/>
            <a:ext cx="3091313" cy="20649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flamencoelrocio.com/11975-thickbox_default/spanish-dresses-super-20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2024" y="1130783"/>
            <a:ext cx="4846130" cy="5538435"/>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5"/>
          <a:stretch>
            <a:fillRect/>
          </a:stretch>
        </p:blipFill>
        <p:spPr>
          <a:xfrm rot="20146688">
            <a:off x="333939" y="-256910"/>
            <a:ext cx="1154847" cy="1875708"/>
          </a:xfrm>
          <a:prstGeom prst="rect">
            <a:avLst/>
          </a:prstGeom>
        </p:spPr>
      </p:pic>
    </p:spTree>
    <p:extLst>
      <p:ext uri="{BB962C8B-B14F-4D97-AF65-F5344CB8AC3E}">
        <p14:creationId xmlns:p14="http://schemas.microsoft.com/office/powerpoint/2010/main" val="25128774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6917AE-E702-4885-AC66-E2B6AFB56EF4}"/>
              </a:ext>
            </a:extLst>
          </p:cNvPr>
          <p:cNvSpPr>
            <a:spLocks noGrp="1"/>
          </p:cNvSpPr>
          <p:nvPr>
            <p:ph type="title"/>
          </p:nvPr>
        </p:nvSpPr>
        <p:spPr>
          <a:xfrm>
            <a:off x="5039986" y="752510"/>
            <a:ext cx="2890684" cy="895112"/>
          </a:xfrm>
        </p:spPr>
        <p:txBody>
          <a:bodyPr>
            <a:normAutofit/>
          </a:bodyPr>
          <a:lstStyle/>
          <a:p>
            <a:r>
              <a:rPr lang="ru-RU" dirty="0" smtClean="0">
                <a:latin typeface="Tahoma" panose="020B0604030504040204" pitchFamily="34" charset="0"/>
                <a:ea typeface="Tahoma" panose="020B0604030504040204" pitchFamily="34" charset="0"/>
                <a:cs typeface="Tahoma" panose="020B0604030504040204" pitchFamily="34" charset="0"/>
              </a:rPr>
              <a:t>Одежда</a:t>
            </a:r>
            <a:endParaRPr lang="ru-RU"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xmlns="" id="{E742FF82-2DA6-415F-B020-B8C93C88A1BB}"/>
              </a:ext>
            </a:extLst>
          </p:cNvPr>
          <p:cNvSpPr>
            <a:spLocks noGrp="1"/>
          </p:cNvSpPr>
          <p:nvPr>
            <p:ph idx="1"/>
          </p:nvPr>
        </p:nvSpPr>
        <p:spPr>
          <a:xfrm>
            <a:off x="560192" y="2524837"/>
            <a:ext cx="4630811" cy="4571998"/>
          </a:xfrm>
        </p:spPr>
        <p:txBody>
          <a:bodyPr>
            <a:normAutofit/>
          </a:bodyPr>
          <a:lstStyle/>
          <a:p>
            <a:pPr marL="0" indent="0" algn="r">
              <a:buNone/>
            </a:pPr>
            <a:r>
              <a:rPr lang="ru-RU" sz="2800" dirty="0" smtClean="0">
                <a:effectLst/>
                <a:latin typeface="Tahoma" panose="020B0604030504040204" pitchFamily="34" charset="0"/>
                <a:ea typeface="Tahoma" panose="020B0604030504040204" pitchFamily="34" charset="0"/>
                <a:cs typeface="Tahoma" panose="020B0604030504040204" pitchFamily="34" charset="0"/>
              </a:rPr>
              <a:t>Типичный </a:t>
            </a:r>
            <a:r>
              <a:rPr lang="ru-RU" sz="2800" dirty="0">
                <a:effectLst/>
                <a:latin typeface="Tahoma" panose="020B0604030504040204" pitchFamily="34" charset="0"/>
                <a:ea typeface="Tahoma" panose="020B0604030504040204" pitchFamily="34" charset="0"/>
                <a:cs typeface="Tahoma" panose="020B0604030504040204" pitchFamily="34" charset="0"/>
              </a:rPr>
              <a:t>андалузский костюм для мужчин состоит из </a:t>
            </a:r>
            <a:r>
              <a:rPr lang="ru-RU" sz="2800" dirty="0" smtClean="0">
                <a:effectLst/>
                <a:latin typeface="Tahoma" panose="020B0604030504040204" pitchFamily="34" charset="0"/>
                <a:ea typeface="Tahoma" panose="020B0604030504040204" pitchFamily="34" charset="0"/>
                <a:cs typeface="Tahoma" panose="020B0604030504040204" pitchFamily="34" charset="0"/>
              </a:rPr>
              <a:t>широкополой шляпы, короткого </a:t>
            </a:r>
            <a:r>
              <a:rPr lang="ru-RU" sz="3200" dirty="0" smtClean="0">
                <a:effectLst/>
                <a:latin typeface="Tahoma" panose="020B0604030504040204" pitchFamily="34" charset="0"/>
                <a:ea typeface="Tahoma" panose="020B0604030504040204" pitchFamily="34" charset="0"/>
                <a:cs typeface="Tahoma" panose="020B0604030504040204" pitchFamily="34" charset="0"/>
              </a:rPr>
              <a:t>жилета</a:t>
            </a:r>
            <a:r>
              <a:rPr lang="ru-RU" sz="2800" dirty="0" smtClean="0">
                <a:effectLst/>
                <a:latin typeface="Tahoma" panose="020B0604030504040204" pitchFamily="34" charset="0"/>
                <a:ea typeface="Tahoma" panose="020B0604030504040204" pitchFamily="34" charset="0"/>
                <a:cs typeface="Tahoma" panose="020B0604030504040204" pitchFamily="34" charset="0"/>
              </a:rPr>
              <a:t>, яркой рубашки </a:t>
            </a:r>
            <a:r>
              <a:rPr lang="ru-RU" sz="2800" dirty="0">
                <a:effectLst/>
                <a:latin typeface="Tahoma" panose="020B0604030504040204" pitchFamily="34" charset="0"/>
                <a:ea typeface="Tahoma" panose="020B0604030504040204" pitchFamily="34" charset="0"/>
                <a:cs typeface="Tahoma" panose="020B0604030504040204" pitchFamily="34" charset="0"/>
              </a:rPr>
              <a:t>и узких брюк, которые подходят для </a:t>
            </a:r>
            <a:r>
              <a:rPr lang="ru-RU" sz="2800" dirty="0" smtClean="0">
                <a:effectLst/>
                <a:latin typeface="Tahoma" panose="020B0604030504040204" pitchFamily="34" charset="0"/>
                <a:ea typeface="Tahoma" panose="020B0604030504040204" pitchFamily="34" charset="0"/>
                <a:cs typeface="Tahoma" panose="020B0604030504040204" pitchFamily="34" charset="0"/>
              </a:rPr>
              <a:t>езды</a:t>
            </a:r>
            <a:endParaRPr lang="ru-RU" sz="2800" dirty="0">
              <a:effectLst/>
              <a:latin typeface="Tahoma" panose="020B0604030504040204" pitchFamily="34" charset="0"/>
              <a:ea typeface="Tahoma" panose="020B0604030504040204" pitchFamily="34" charset="0"/>
              <a:cs typeface="Tahoma" panose="020B0604030504040204" pitchFamily="34" charset="0"/>
            </a:endParaRPr>
          </a:p>
          <a:p>
            <a:pPr marL="0" indent="0" algn="r">
              <a:buNone/>
            </a:pPr>
            <a:endParaRPr lang="es-ES" sz="2400" dirty="0">
              <a:effectLst/>
              <a:latin typeface="Arial" panose="020B0604020202020204" pitchFamily="34" charset="0"/>
              <a:ea typeface="Calibri" panose="020F0502020204030204" pitchFamily="34" charset="0"/>
              <a:cs typeface="Times New Roman" panose="02020603050405020304" pitchFamily="18" charset="0"/>
            </a:endParaRPr>
          </a:p>
          <a:p>
            <a:pPr marL="0" indent="0" algn="r">
              <a:buNone/>
            </a:pPr>
            <a:endParaRPr lang="es-ES" sz="2400" dirty="0">
              <a:latin typeface="Arial" panose="020B0604020202020204" pitchFamily="34" charset="0"/>
              <a:ea typeface="Calibri" panose="020F0502020204030204" pitchFamily="34" charset="0"/>
              <a:cs typeface="Times New Roman" panose="02020603050405020304" pitchFamily="18" charset="0"/>
            </a:endParaRPr>
          </a:p>
          <a:p>
            <a:pPr marL="0" indent="0" algn="r">
              <a:buNone/>
            </a:pP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gn="r"/>
            <a:endParaRPr lang="ru-RU" sz="2400" dirty="0"/>
          </a:p>
        </p:txBody>
      </p:sp>
      <p:pic>
        <p:nvPicPr>
          <p:cNvPr id="4100" name="Picture 4" descr="Holiday Deals, Cheap Flights &amp; City Breaks – Seville Fiestas! Semana Santa  and the Feria de Abril">
            <a:extLst>
              <a:ext uri="{FF2B5EF4-FFF2-40B4-BE49-F238E27FC236}">
                <a16:creationId xmlns:a16="http://schemas.microsoft.com/office/drawing/2014/main" xmlns="" id="{9F233E5D-0E0F-4F85-88F4-9684407AF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8916" y="1948887"/>
            <a:ext cx="6726147" cy="4492856"/>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3"/>
          <a:stretch>
            <a:fillRect/>
          </a:stretch>
        </p:blipFill>
        <p:spPr>
          <a:xfrm rot="20146688">
            <a:off x="333939" y="-256910"/>
            <a:ext cx="1154847" cy="1875708"/>
          </a:xfrm>
          <a:prstGeom prst="rect">
            <a:avLst/>
          </a:prstGeom>
        </p:spPr>
      </p:pic>
    </p:spTree>
    <p:extLst>
      <p:ext uri="{BB962C8B-B14F-4D97-AF65-F5344CB8AC3E}">
        <p14:creationId xmlns:p14="http://schemas.microsoft.com/office/powerpoint/2010/main" val="22123077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7E05A-E289-42A7-873D-31B6ABA7E1A3}"/>
              </a:ext>
            </a:extLst>
          </p:cNvPr>
          <p:cNvSpPr>
            <a:spLocks noGrp="1"/>
          </p:cNvSpPr>
          <p:nvPr>
            <p:ph type="title"/>
          </p:nvPr>
        </p:nvSpPr>
        <p:spPr>
          <a:xfrm>
            <a:off x="3602006" y="532267"/>
            <a:ext cx="4823675" cy="1325563"/>
          </a:xfrm>
        </p:spPr>
        <p:txBody>
          <a:bodyPr/>
          <a:lstStyle/>
          <a:p>
            <a:r>
              <a:rPr lang="ru-RU" dirty="0">
                <a:latin typeface="Tahoma" panose="020B0604030504040204" pitchFamily="34" charset="0"/>
                <a:ea typeface="Tahoma" panose="020B0604030504040204" pitchFamily="34" charset="0"/>
                <a:cs typeface="Tahoma" panose="020B0604030504040204" pitchFamily="34" charset="0"/>
              </a:rPr>
              <a:t>Ночь на ярмарке</a:t>
            </a:r>
          </a:p>
        </p:txBody>
      </p:sp>
      <p:sp>
        <p:nvSpPr>
          <p:cNvPr id="3" name="Content Placeholder 2">
            <a:extLst>
              <a:ext uri="{FF2B5EF4-FFF2-40B4-BE49-F238E27FC236}">
                <a16:creationId xmlns:a16="http://schemas.microsoft.com/office/drawing/2014/main" xmlns="" id="{DE7E8E3D-52C3-4F17-86EB-F37D20155F8A}"/>
              </a:ext>
            </a:extLst>
          </p:cNvPr>
          <p:cNvSpPr>
            <a:spLocks noGrp="1"/>
          </p:cNvSpPr>
          <p:nvPr>
            <p:ph idx="1"/>
          </p:nvPr>
        </p:nvSpPr>
        <p:spPr>
          <a:xfrm>
            <a:off x="354842" y="1962129"/>
            <a:ext cx="8227537" cy="1690105"/>
          </a:xfrm>
        </p:spPr>
        <p:txBody>
          <a:bodyPr>
            <a:normAutofit/>
          </a:bodyPr>
          <a:lstStyle/>
          <a:p>
            <a:pPr marL="0" indent="0" algn="just">
              <a:lnSpc>
                <a:spcPct val="107000"/>
              </a:lnSpc>
              <a:spcBef>
                <a:spcPts val="600"/>
              </a:spcBef>
              <a:spcAft>
                <a:spcPts val="600"/>
              </a:spcAft>
              <a:buNone/>
            </a:pPr>
            <a:r>
              <a:rPr lang="ru-RU" sz="2000" dirty="0">
                <a:effectLst/>
                <a:latin typeface="Tahoma" panose="020B0604030504040204" pitchFamily="34" charset="0"/>
                <a:ea typeface="Tahoma" panose="020B0604030504040204" pitchFamily="34" charset="0"/>
                <a:cs typeface="Tahoma" panose="020B0604030504040204" pitchFamily="34" charset="0"/>
              </a:rPr>
              <a:t>С 2005 года </a:t>
            </a:r>
            <a:r>
              <a:rPr lang="ru-RU" sz="2000" dirty="0" smtClean="0">
                <a:effectLst/>
                <a:latin typeface="Tahoma" panose="020B0604030504040204" pitchFamily="34" charset="0"/>
                <a:ea typeface="Tahoma" panose="020B0604030504040204" pitchFamily="34" charset="0"/>
                <a:cs typeface="Tahoma" panose="020B0604030504040204" pitchFamily="34" charset="0"/>
              </a:rPr>
              <a:t>фонари на ярмарке выключаются </a:t>
            </a:r>
            <a:r>
              <a:rPr lang="ru-RU" sz="2000" dirty="0">
                <a:effectLst/>
                <a:latin typeface="Tahoma" panose="020B0604030504040204" pitchFamily="34" charset="0"/>
                <a:ea typeface="Tahoma" panose="020B0604030504040204" pitchFamily="34" charset="0"/>
                <a:cs typeface="Tahoma" panose="020B0604030504040204" pitchFamily="34" charset="0"/>
              </a:rPr>
              <a:t>в 3 часа </a:t>
            </a:r>
            <a:r>
              <a:rPr lang="ru-RU" sz="2000" dirty="0" smtClean="0">
                <a:effectLst/>
                <a:latin typeface="Tahoma" panose="020B0604030504040204" pitchFamily="34" charset="0"/>
                <a:ea typeface="Tahoma" panose="020B0604030504040204" pitchFamily="34" charset="0"/>
                <a:cs typeface="Tahoma" panose="020B0604030504040204" pitchFamily="34" charset="0"/>
              </a:rPr>
              <a:t>ночи, </a:t>
            </a:r>
            <a:r>
              <a:rPr lang="ru-RU" sz="2000" dirty="0">
                <a:effectLst/>
                <a:latin typeface="Tahoma" panose="020B0604030504040204" pitchFamily="34" charset="0"/>
                <a:ea typeface="Tahoma" panose="020B0604030504040204" pitchFamily="34" charset="0"/>
                <a:cs typeface="Tahoma" panose="020B0604030504040204" pitchFamily="34" charset="0"/>
              </a:rPr>
              <a:t>за исключением </a:t>
            </a:r>
            <a:r>
              <a:rPr lang="ru-RU" sz="2000" dirty="0" smtClean="0">
                <a:effectLst/>
                <a:latin typeface="Tahoma" panose="020B0604030504040204" pitchFamily="34" charset="0"/>
                <a:ea typeface="Tahoma" panose="020B0604030504040204" pitchFamily="34" charset="0"/>
                <a:cs typeface="Tahoma" panose="020B0604030504040204" pitchFamily="34" charset="0"/>
              </a:rPr>
              <a:t>субботы (горят </a:t>
            </a:r>
            <a:r>
              <a:rPr lang="ru-RU" sz="2000" dirty="0">
                <a:effectLst/>
                <a:latin typeface="Tahoma" panose="020B0604030504040204" pitchFamily="34" charset="0"/>
                <a:ea typeface="Tahoma" panose="020B0604030504040204" pitchFamily="34" charset="0"/>
                <a:cs typeface="Tahoma" panose="020B0604030504040204" pitchFamily="34" charset="0"/>
              </a:rPr>
              <a:t>до 6 часов </a:t>
            </a:r>
            <a:r>
              <a:rPr lang="ru-RU" sz="2000" dirty="0" smtClean="0">
                <a:effectLst/>
                <a:latin typeface="Tahoma" panose="020B0604030504040204" pitchFamily="34" charset="0"/>
                <a:ea typeface="Tahoma" panose="020B0604030504040204" pitchFamily="34" charset="0"/>
                <a:cs typeface="Tahoma" panose="020B0604030504040204" pitchFamily="34" charset="0"/>
              </a:rPr>
              <a:t>утра) и воскресенья (выключаются </a:t>
            </a:r>
            <a:r>
              <a:rPr lang="ru-RU" sz="2000" dirty="0">
                <a:effectLst/>
                <a:latin typeface="Tahoma" panose="020B0604030504040204" pitchFamily="34" charset="0"/>
                <a:ea typeface="Tahoma" panose="020B0604030504040204" pitchFamily="34" charset="0"/>
                <a:cs typeface="Tahoma" panose="020B0604030504040204" pitchFamily="34" charset="0"/>
              </a:rPr>
              <a:t>в </a:t>
            </a:r>
            <a:r>
              <a:rPr lang="ru-RU" sz="2000" dirty="0" smtClean="0">
                <a:effectLst/>
                <a:latin typeface="Tahoma" panose="020B0604030504040204" pitchFamily="34" charset="0"/>
                <a:ea typeface="Tahoma" panose="020B0604030504040204" pitchFamily="34" charset="0"/>
                <a:cs typeface="Tahoma" panose="020B0604030504040204" pitchFamily="34" charset="0"/>
              </a:rPr>
              <a:t>полночь во время фейерверка)</a:t>
            </a:r>
            <a:endParaRPr lang="ru-RU" sz="2000" dirty="0">
              <a:latin typeface="Tahoma" panose="020B0604030504040204" pitchFamily="34" charset="0"/>
              <a:ea typeface="Tahoma" panose="020B0604030504040204" pitchFamily="34" charset="0"/>
              <a:cs typeface="Tahoma" panose="020B0604030504040204" pitchFamily="34" charset="0"/>
            </a:endParaRPr>
          </a:p>
        </p:txBody>
      </p:sp>
      <p:pic>
        <p:nvPicPr>
          <p:cNvPr id="6146" name="Picture 2" descr="Flamenco) Dress Envy in Sevilla: La Feria de Abril • The Overseas Escape |  Festivals around the world, Spain images, Flamenco">
            <a:extLst>
              <a:ext uri="{FF2B5EF4-FFF2-40B4-BE49-F238E27FC236}">
                <a16:creationId xmlns:a16="http://schemas.microsoft.com/office/drawing/2014/main" xmlns="" id="{95A07D5A-3884-4E01-8DB0-5269D518D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9076" y="1857830"/>
            <a:ext cx="3298249" cy="494565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mbios en la Feria de Abril de Sevilla | Bar Tapas Sevilla">
            <a:extLst>
              <a:ext uri="{FF2B5EF4-FFF2-40B4-BE49-F238E27FC236}">
                <a16:creationId xmlns:a16="http://schemas.microsoft.com/office/drawing/2014/main" xmlns="" id="{588AF906-50AA-453E-A0F6-930A7BAC5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39" y="3356288"/>
            <a:ext cx="6131134" cy="3447199"/>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4"/>
          <a:stretch>
            <a:fillRect/>
          </a:stretch>
        </p:blipFill>
        <p:spPr>
          <a:xfrm rot="20146688">
            <a:off x="333939" y="-256910"/>
            <a:ext cx="1154847" cy="1875708"/>
          </a:xfrm>
          <a:prstGeom prst="rect">
            <a:avLst/>
          </a:prstGeom>
        </p:spPr>
      </p:pic>
    </p:spTree>
    <p:extLst>
      <p:ext uri="{BB962C8B-B14F-4D97-AF65-F5344CB8AC3E}">
        <p14:creationId xmlns:p14="http://schemas.microsoft.com/office/powerpoint/2010/main" val="33755824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spanarusa.com/files/autoupload/60/27/67/wi5rgt4542828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51561" y="1232391"/>
            <a:ext cx="9402239" cy="5592501"/>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3"/>
          <a:stretch>
            <a:fillRect/>
          </a:stretch>
        </p:blipFill>
        <p:spPr>
          <a:xfrm rot="20146688">
            <a:off x="333939" y="-256910"/>
            <a:ext cx="1154847" cy="1875708"/>
          </a:xfrm>
          <a:prstGeom prst="rect">
            <a:avLst/>
          </a:prstGeom>
        </p:spPr>
      </p:pic>
    </p:spTree>
    <p:extLst>
      <p:ext uri="{BB962C8B-B14F-4D97-AF65-F5344CB8AC3E}">
        <p14:creationId xmlns:p14="http://schemas.microsoft.com/office/powerpoint/2010/main" val="40216082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32B983-B157-4649-80EF-A384E06A4253}"/>
              </a:ext>
            </a:extLst>
          </p:cNvPr>
          <p:cNvSpPr>
            <a:spLocks noGrp="1"/>
          </p:cNvSpPr>
          <p:nvPr>
            <p:ph type="title"/>
          </p:nvPr>
        </p:nvSpPr>
        <p:spPr>
          <a:xfrm>
            <a:off x="5134578" y="768345"/>
            <a:ext cx="2384981" cy="897924"/>
          </a:xfrm>
        </p:spPr>
        <p:txBody>
          <a:bodyPr/>
          <a:lstStyle/>
          <a:p>
            <a:r>
              <a:rPr lang="ru-RU" dirty="0" err="1" smtClean="0">
                <a:latin typeface="Tahoma" panose="020B0604030504040204" pitchFamily="34" charset="0"/>
                <a:ea typeface="Tahoma" panose="020B0604030504040204" pitchFamily="34" charset="0"/>
                <a:cs typeface="Tahoma" panose="020B0604030504040204" pitchFamily="34" charset="0"/>
              </a:rPr>
              <a:t>Фальяс</a:t>
            </a:r>
            <a:endParaRPr lang="ru-RU"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xmlns="" id="{8E1A682F-C6BD-4CA6-99C2-8171AA99F79A}"/>
              </a:ext>
            </a:extLst>
          </p:cNvPr>
          <p:cNvSpPr>
            <a:spLocks noGrp="1"/>
          </p:cNvSpPr>
          <p:nvPr>
            <p:ph idx="1"/>
          </p:nvPr>
        </p:nvSpPr>
        <p:spPr>
          <a:xfrm>
            <a:off x="6174764" y="2013549"/>
            <a:ext cx="5753691" cy="4641993"/>
          </a:xfrm>
        </p:spPr>
        <p:txBody>
          <a:bodyPr>
            <a:noAutofit/>
          </a:bodyPr>
          <a:lstStyle/>
          <a:p>
            <a:pPr algn="just">
              <a:lnSpc>
                <a:spcPct val="107000"/>
              </a:lnSpc>
              <a:spcAft>
                <a:spcPts val="800"/>
              </a:spcAft>
            </a:pPr>
            <a:r>
              <a:rPr lang="ru-RU" sz="2400" dirty="0">
                <a:effectLst/>
                <a:latin typeface="Arial" panose="020B0604020202020204" pitchFamily="34" charset="0"/>
                <a:ea typeface="Calibri" panose="020F0502020204030204" pitchFamily="34" charset="0"/>
                <a:cs typeface="Times New Roman" panose="02020603050405020304" pitchFamily="18" charset="0"/>
              </a:rPr>
              <a:t>15-19 </a:t>
            </a: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марта в г. </a:t>
            </a:r>
            <a:r>
              <a:rPr lang="ru-RU" sz="2400" dirty="0">
                <a:effectLst/>
                <a:latin typeface="Arial" panose="020B0604020202020204" pitchFamily="34" charset="0"/>
                <a:ea typeface="Calibri" panose="020F0502020204030204" pitchFamily="34" charset="0"/>
                <a:cs typeface="Times New Roman" panose="02020603050405020304" pitchFamily="18" charset="0"/>
              </a:rPr>
              <a:t>Валенсия (Испания</a:t>
            </a: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a:t>
            </a:r>
            <a:endParaRPr lang="ru-RU" sz="24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dirty="0">
                <a:effectLst/>
                <a:latin typeface="Arial" panose="020B0604020202020204" pitchFamily="34" charset="0"/>
                <a:ea typeface="Calibri" panose="020F0502020204030204" pitchFamily="34" charset="0"/>
                <a:cs typeface="Times New Roman" panose="02020603050405020304" pitchFamily="18" charset="0"/>
              </a:rPr>
              <a:t>В 2016 году </a:t>
            </a: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фестиваль включен ЮНЕСКО в </a:t>
            </a:r>
            <a:r>
              <a:rPr lang="ru-RU" sz="2400" dirty="0">
                <a:effectLst/>
                <a:latin typeface="Arial" panose="020B0604020202020204" pitchFamily="34" charset="0"/>
                <a:ea typeface="Calibri" panose="020F0502020204030204" pitchFamily="34" charset="0"/>
                <a:cs typeface="Times New Roman" panose="02020603050405020304" pitchFamily="18" charset="0"/>
              </a:rPr>
              <a:t>Список нематериального культурного наследия </a:t>
            </a: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человечества.</a:t>
            </a:r>
            <a:endParaRPr lang="ru-RU" sz="24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dirty="0" smtClean="0">
                <a:latin typeface="Tahoma" panose="020B0604030504040204" pitchFamily="34" charset="0"/>
                <a:ea typeface="Tahoma" panose="020B0604030504040204" pitchFamily="34" charset="0"/>
                <a:cs typeface="Tahoma" panose="020B0604030504040204" pitchFamily="34" charset="0"/>
              </a:rPr>
              <a:t>В</a:t>
            </a:r>
            <a:r>
              <a:rPr lang="ru-RU" sz="2400" dirty="0">
                <a:latin typeface="Tahoma" panose="020B0604030504040204" pitchFamily="34" charset="0"/>
                <a:ea typeface="Tahoma" panose="020B0604030504040204" pitchFamily="34" charset="0"/>
                <a:cs typeface="Tahoma" panose="020B0604030504040204" pitchFamily="34" charset="0"/>
              </a:rPr>
              <a:t> средние века, </a:t>
            </a:r>
            <a:r>
              <a:rPr lang="ru-RU" sz="2400" dirty="0" smtClean="0">
                <a:latin typeface="Tahoma" panose="020B0604030504040204" pitchFamily="34" charset="0"/>
                <a:ea typeface="Tahoma" panose="020B0604030504040204" pitchFamily="34" charset="0"/>
                <a:cs typeface="Tahoma" panose="020B0604030504040204" pitchFamily="34" charset="0"/>
              </a:rPr>
              <a:t>в </a:t>
            </a:r>
            <a:r>
              <a:rPr lang="ru-RU" sz="2400" dirty="0">
                <a:latin typeface="Tahoma" panose="020B0604030504040204" pitchFamily="34" charset="0"/>
                <a:ea typeface="Tahoma" panose="020B0604030504040204" pitchFamily="34" charset="0"/>
                <a:cs typeface="Tahoma" panose="020B0604030504040204" pitchFamily="34" charset="0"/>
              </a:rPr>
              <a:t>День Святого </a:t>
            </a:r>
            <a:r>
              <a:rPr lang="ru-RU" sz="2400" dirty="0" smtClean="0">
                <a:latin typeface="Tahoma" panose="020B0604030504040204" pitchFamily="34" charset="0"/>
                <a:ea typeface="Tahoma" panose="020B0604030504040204" pitchFamily="34" charset="0"/>
                <a:cs typeface="Tahoma" panose="020B0604030504040204" pitchFamily="34" charset="0"/>
              </a:rPr>
              <a:t>Иосифа (покровителя </a:t>
            </a:r>
            <a:r>
              <a:rPr lang="ru-RU" sz="2400" dirty="0">
                <a:latin typeface="Tahoma" panose="020B0604030504040204" pitchFamily="34" charset="0"/>
                <a:ea typeface="Tahoma" panose="020B0604030504040204" pitchFamily="34" charset="0"/>
                <a:cs typeface="Tahoma" panose="020B0604030504040204" pitchFamily="34" charset="0"/>
              </a:rPr>
              <a:t>плотников</a:t>
            </a:r>
            <a:r>
              <a:rPr lang="ru-RU" sz="2400" dirty="0" smtClean="0">
                <a:latin typeface="Tahoma" panose="020B0604030504040204" pitchFamily="34" charset="0"/>
                <a:ea typeface="Tahoma" panose="020B0604030504040204" pitchFamily="34" charset="0"/>
                <a:cs typeface="Tahoma" panose="020B0604030504040204" pitchFamily="34" charset="0"/>
              </a:rPr>
              <a:t>) – 19 марта плотники Валенсии </a:t>
            </a:r>
            <a:r>
              <a:rPr lang="ru-RU" sz="2400" dirty="0">
                <a:latin typeface="Tahoma" panose="020B0604030504040204" pitchFamily="34" charset="0"/>
                <a:ea typeface="Tahoma" panose="020B0604030504040204" pitchFamily="34" charset="0"/>
                <a:cs typeface="Tahoma" panose="020B0604030504040204" pitchFamily="34" charset="0"/>
              </a:rPr>
              <a:t>сжигали стружку перед своими мастерскими</a:t>
            </a:r>
            <a:r>
              <a:rPr lang="ru-RU" sz="2400" dirty="0" smtClean="0">
                <a:latin typeface="Tahoma" panose="020B0604030504040204" pitchFamily="34" charset="0"/>
                <a:ea typeface="Tahoma" panose="020B0604030504040204" pitchFamily="34" charset="0"/>
                <a:cs typeface="Tahoma" panose="020B0604030504040204" pitchFamily="34" charset="0"/>
              </a:rPr>
              <a:t>. Позднее это трансформировалось в фестиваль.</a:t>
            </a:r>
            <a:endParaRPr lang="ru-RU" sz="24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7170" name="Picture 2" descr="Guía y consejos para las Fallas de Valencia 2018 | TripKay">
            <a:extLst>
              <a:ext uri="{FF2B5EF4-FFF2-40B4-BE49-F238E27FC236}">
                <a16:creationId xmlns:a16="http://schemas.microsoft.com/office/drawing/2014/main" xmlns="" id="{403CC738-4CC5-4156-B610-B160CEEA8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27032"/>
            <a:ext cx="6004803" cy="39876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ulzaina Valenciana">
            <a:extLst>
              <a:ext uri="{FF2B5EF4-FFF2-40B4-BE49-F238E27FC236}">
                <a16:creationId xmlns:a16="http://schemas.microsoft.com/office/drawing/2014/main" xmlns="" id="{341294B4-7B0F-40B7-8CBB-249FDAE811BA}"/>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8753376">
            <a:off x="1585393" y="1178264"/>
            <a:ext cx="1471929" cy="18213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moon Profesional El Tambor El Cabezal 14 pulgadas con el Palillo de Tambor  Correa Clave Banda de Estudiante: Amazon.es: Instrumentos musicales">
            <a:extLst>
              <a:ext uri="{FF2B5EF4-FFF2-40B4-BE49-F238E27FC236}">
                <a16:creationId xmlns:a16="http://schemas.microsoft.com/office/drawing/2014/main" xmlns="" id="{3FC251BF-4A40-44AD-96F9-CF0BEA24AFE3}"/>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9876" y="1395399"/>
            <a:ext cx="1313569" cy="1236300"/>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5"/>
          <a:stretch>
            <a:fillRect/>
          </a:stretch>
        </p:blipFill>
        <p:spPr>
          <a:xfrm rot="20146688">
            <a:off x="333939" y="-256910"/>
            <a:ext cx="1154847" cy="1875708"/>
          </a:xfrm>
          <a:prstGeom prst="rect">
            <a:avLst/>
          </a:prstGeom>
        </p:spPr>
      </p:pic>
    </p:spTree>
    <p:extLst>
      <p:ext uri="{BB962C8B-B14F-4D97-AF65-F5344CB8AC3E}">
        <p14:creationId xmlns:p14="http://schemas.microsoft.com/office/powerpoint/2010/main" val="7987517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9A601C-4D5C-4897-B108-2FF2A2C86EE2}"/>
              </a:ext>
            </a:extLst>
          </p:cNvPr>
          <p:cNvSpPr>
            <a:spLocks noGrp="1"/>
          </p:cNvSpPr>
          <p:nvPr>
            <p:ph type="title"/>
          </p:nvPr>
        </p:nvSpPr>
        <p:spPr>
          <a:xfrm>
            <a:off x="5168686" y="887578"/>
            <a:ext cx="2153265" cy="684041"/>
          </a:xfrm>
        </p:spPr>
        <p:txBody>
          <a:bodyPr>
            <a:normAutofit/>
          </a:bodyPr>
          <a:lstStyle/>
          <a:p>
            <a:r>
              <a:rPr lang="ru-RU" dirty="0" err="1" smtClean="0">
                <a:latin typeface="Tahoma" panose="020B0604030504040204" pitchFamily="34" charset="0"/>
                <a:ea typeface="Tahoma" panose="020B0604030504040204" pitchFamily="34" charset="0"/>
                <a:cs typeface="Tahoma" panose="020B0604030504040204" pitchFamily="34" charset="0"/>
              </a:rPr>
              <a:t>Фальяс</a:t>
            </a:r>
            <a:endParaRPr lang="ru-RU"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xmlns="" id="{D29097B2-606A-43B4-B08B-2C5ECD3276A6}"/>
              </a:ext>
            </a:extLst>
          </p:cNvPr>
          <p:cNvSpPr>
            <a:spLocks noGrp="1"/>
          </p:cNvSpPr>
          <p:nvPr>
            <p:ph idx="1"/>
          </p:nvPr>
        </p:nvSpPr>
        <p:spPr>
          <a:xfrm>
            <a:off x="313899" y="1805628"/>
            <a:ext cx="11688198" cy="1224175"/>
          </a:xfrm>
        </p:spPr>
        <p:txBody>
          <a:bodyPr>
            <a:normAutofit fontScale="77500" lnSpcReduction="20000"/>
          </a:bodyPr>
          <a:lstStyle/>
          <a:p>
            <a:pPr algn="just">
              <a:lnSpc>
                <a:spcPct val="107000"/>
              </a:lnSpc>
              <a:spcBef>
                <a:spcPts val="600"/>
              </a:spcBef>
              <a:spcAft>
                <a:spcPts val="600"/>
              </a:spcAft>
            </a:pPr>
            <a:r>
              <a:rPr lang="ru-RU" sz="2400" dirty="0" smtClean="0">
                <a:effectLst/>
                <a:latin typeface="Tahoma" panose="020B0604030504040204" pitchFamily="34" charset="0"/>
                <a:ea typeface="Tahoma" panose="020B0604030504040204" pitchFamily="34" charset="0"/>
                <a:cs typeface="Tahoma" panose="020B0604030504040204" pitchFamily="34" charset="0"/>
              </a:rPr>
              <a:t>Фигуры (</a:t>
            </a:r>
            <a:r>
              <a:rPr lang="ru-RU" sz="2400" dirty="0" err="1" smtClean="0">
                <a:effectLst/>
                <a:latin typeface="Tahoma" panose="020B0604030504040204" pitchFamily="34" charset="0"/>
                <a:ea typeface="Tahoma" panose="020B0604030504040204" pitchFamily="34" charset="0"/>
                <a:cs typeface="Tahoma" panose="020B0604030504040204" pitchFamily="34" charset="0"/>
              </a:rPr>
              <a:t>ниноты</a:t>
            </a:r>
            <a:r>
              <a:rPr lang="ru-RU" sz="2400" dirty="0" smtClean="0">
                <a:effectLst/>
                <a:latin typeface="Tahoma" panose="020B0604030504040204" pitchFamily="34" charset="0"/>
                <a:ea typeface="Tahoma" panose="020B0604030504040204" pitchFamily="34" charset="0"/>
                <a:cs typeface="Tahoma" panose="020B0604030504040204" pitchFamily="34" charset="0"/>
              </a:rPr>
              <a:t>) каждый год разные,</a:t>
            </a:r>
            <a:r>
              <a:rPr lang="ru-RU" sz="2400" dirty="0"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ru-RU" sz="2400" dirty="0" smtClean="0">
                <a:effectLst/>
                <a:latin typeface="Tahoma" panose="020B0604030504040204" pitchFamily="34" charset="0"/>
                <a:ea typeface="Tahoma" panose="020B0604030504040204" pitchFamily="34" charset="0"/>
                <a:cs typeface="Tahoma" panose="020B0604030504040204" pitchFamily="34" charset="0"/>
              </a:rPr>
              <a:t>имеют </a:t>
            </a:r>
            <a:r>
              <a:rPr lang="ru-RU" sz="2400" dirty="0">
                <a:effectLst/>
                <a:latin typeface="Tahoma" panose="020B0604030504040204" pitchFamily="34" charset="0"/>
                <a:ea typeface="Tahoma" panose="020B0604030504040204" pitchFamily="34" charset="0"/>
                <a:cs typeface="Tahoma" panose="020B0604030504040204" pitchFamily="34" charset="0"/>
              </a:rPr>
              <a:t>сатирический </a:t>
            </a:r>
            <a:r>
              <a:rPr lang="ru-RU" sz="2400" dirty="0" smtClean="0">
                <a:effectLst/>
                <a:latin typeface="Tahoma" panose="020B0604030504040204" pitchFamily="34" charset="0"/>
                <a:ea typeface="Tahoma" panose="020B0604030504040204" pitchFamily="34" charset="0"/>
                <a:cs typeface="Tahoma" panose="020B0604030504040204" pitchFamily="34" charset="0"/>
              </a:rPr>
              <a:t>характер, высмеивают современность</a:t>
            </a:r>
            <a:endParaRPr lang="ru-RU" sz="2400"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07000"/>
              </a:lnSpc>
              <a:spcBef>
                <a:spcPts val="600"/>
              </a:spcBef>
              <a:spcAft>
                <a:spcPts val="600"/>
              </a:spcAft>
            </a:pPr>
            <a:r>
              <a:rPr lang="ru-RU" sz="2400" dirty="0" smtClean="0">
                <a:effectLst/>
                <a:latin typeface="Tahoma" panose="020B0604030504040204" pitchFamily="34" charset="0"/>
                <a:ea typeface="Tahoma" panose="020B0604030504040204" pitchFamily="34" charset="0"/>
                <a:cs typeface="Tahoma" panose="020B0604030504040204" pitchFamily="34" charset="0"/>
              </a:rPr>
              <a:t>Высота фигур несколько метров; </a:t>
            </a:r>
            <a:r>
              <a:rPr lang="ru-RU" sz="2400" dirty="0">
                <a:effectLst/>
                <a:latin typeface="Tahoma" panose="020B0604030504040204" pitchFamily="34" charset="0"/>
                <a:ea typeface="Tahoma" panose="020B0604030504040204" pitchFamily="34" charset="0"/>
                <a:cs typeface="Tahoma" panose="020B0604030504040204" pitchFamily="34" charset="0"/>
              </a:rPr>
              <a:t>самые большие </a:t>
            </a:r>
            <a:r>
              <a:rPr lang="ru-RU" sz="2400" dirty="0" smtClean="0">
                <a:effectLst/>
                <a:latin typeface="Tahoma" panose="020B0604030504040204" pitchFamily="34" charset="0"/>
                <a:ea typeface="Tahoma" panose="020B0604030504040204" pitchFamily="34" charset="0"/>
                <a:cs typeface="Tahoma" panose="020B0604030504040204" pitchFamily="34" charset="0"/>
              </a:rPr>
              <a:t>- свыше </a:t>
            </a:r>
            <a:r>
              <a:rPr lang="ru-RU" sz="2400" dirty="0">
                <a:effectLst/>
                <a:latin typeface="Tahoma" panose="020B0604030504040204" pitchFamily="34" charset="0"/>
                <a:ea typeface="Tahoma" panose="020B0604030504040204" pitchFamily="34" charset="0"/>
                <a:cs typeface="Tahoma" panose="020B0604030504040204" pitchFamily="34" charset="0"/>
              </a:rPr>
              <a:t>30 </a:t>
            </a:r>
            <a:r>
              <a:rPr lang="ru-RU" sz="2400" dirty="0" smtClean="0">
                <a:effectLst/>
                <a:latin typeface="Tahoma" panose="020B0604030504040204" pitchFamily="34" charset="0"/>
                <a:ea typeface="Tahoma" panose="020B0604030504040204" pitchFamily="34" charset="0"/>
                <a:cs typeface="Tahoma" panose="020B0604030504040204" pitchFamily="34" charset="0"/>
              </a:rPr>
              <a:t>метров поддерживаются </a:t>
            </a:r>
            <a:r>
              <a:rPr lang="ru-RU" sz="2400" dirty="0">
                <a:effectLst/>
                <a:latin typeface="Tahoma" panose="020B0604030504040204" pitchFamily="34" charset="0"/>
                <a:ea typeface="Tahoma" panose="020B0604030504040204" pitchFamily="34" charset="0"/>
                <a:cs typeface="Tahoma" panose="020B0604030504040204" pitchFamily="34" charset="0"/>
              </a:rPr>
              <a:t>деревянным </a:t>
            </a:r>
            <a:r>
              <a:rPr lang="ru-RU" sz="2400" dirty="0" smtClean="0">
                <a:effectLst/>
                <a:latin typeface="Tahoma" panose="020B0604030504040204" pitchFamily="34" charset="0"/>
                <a:ea typeface="Tahoma" panose="020B0604030504040204" pitchFamily="34" charset="0"/>
                <a:cs typeface="Tahoma" panose="020B0604030504040204" pitchFamily="34" charset="0"/>
              </a:rPr>
              <a:t>каркасом </a:t>
            </a:r>
            <a:r>
              <a:rPr lang="ru-RU" sz="2400" dirty="0">
                <a:effectLst/>
                <a:latin typeface="Arial" panose="020B0604020202020204" pitchFamily="34" charset="0"/>
                <a:ea typeface="Calibri" panose="020F0502020204030204" pitchFamily="34" charset="0"/>
                <a:cs typeface="Times New Roman" panose="02020603050405020304" pitchFamily="18" charset="0"/>
              </a:rPr>
              <a:t> </a:t>
            </a:r>
          </a:p>
          <a:p>
            <a:pPr marL="0" indent="0" algn="just">
              <a:lnSpc>
                <a:spcPct val="107000"/>
              </a:lnSpc>
              <a:spcBef>
                <a:spcPts val="600"/>
              </a:spcBef>
              <a:spcAft>
                <a:spcPts val="600"/>
              </a:spcAft>
              <a:buNone/>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2820" y="3029803"/>
            <a:ext cx="2790638" cy="3719586"/>
          </a:xfrm>
          <a:prstGeom prst="rect">
            <a:avLst/>
          </a:prstGeom>
        </p:spPr>
      </p:pic>
      <p:pic>
        <p:nvPicPr>
          <p:cNvPr id="8" name="Рисунок 7"/>
          <p:cNvPicPr>
            <a:picLocks noChangeAspect="1"/>
          </p:cNvPicPr>
          <p:nvPr/>
        </p:nvPicPr>
        <p:blipFill>
          <a:blip r:embed="rId3"/>
          <a:stretch>
            <a:fillRect/>
          </a:stretch>
        </p:blipFill>
        <p:spPr>
          <a:xfrm>
            <a:off x="411347" y="3029803"/>
            <a:ext cx="6612598" cy="3719586"/>
          </a:xfrm>
          <a:prstGeom prst="rect">
            <a:avLst/>
          </a:prstGeom>
        </p:spPr>
      </p:pic>
      <p:pic>
        <p:nvPicPr>
          <p:cNvPr id="9" name="Рисунок 8"/>
          <p:cNvPicPr>
            <a:picLocks noChangeAspect="1"/>
          </p:cNvPicPr>
          <p:nvPr/>
        </p:nvPicPr>
        <p:blipFill>
          <a:blip r:embed="rId4"/>
          <a:stretch>
            <a:fillRect/>
          </a:stretch>
        </p:blipFill>
        <p:spPr>
          <a:xfrm rot="20146688">
            <a:off x="333939" y="-256910"/>
            <a:ext cx="1154847" cy="1875708"/>
          </a:xfrm>
          <a:prstGeom prst="rect">
            <a:avLst/>
          </a:prstGeom>
        </p:spPr>
      </p:pic>
    </p:spTree>
    <p:extLst>
      <p:ext uri="{BB962C8B-B14F-4D97-AF65-F5344CB8AC3E}">
        <p14:creationId xmlns:p14="http://schemas.microsoft.com/office/powerpoint/2010/main" val="10159144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9A601C-4D5C-4897-B108-2FF2A2C86EE2}"/>
              </a:ext>
            </a:extLst>
          </p:cNvPr>
          <p:cNvSpPr>
            <a:spLocks noGrp="1"/>
          </p:cNvSpPr>
          <p:nvPr>
            <p:ph type="title"/>
          </p:nvPr>
        </p:nvSpPr>
        <p:spPr>
          <a:xfrm>
            <a:off x="4982020" y="861953"/>
            <a:ext cx="1976284" cy="684041"/>
          </a:xfrm>
        </p:spPr>
        <p:txBody>
          <a:bodyPr>
            <a:normAutofit fontScale="90000"/>
          </a:bodyPr>
          <a:lstStyle/>
          <a:p>
            <a:r>
              <a:rPr lang="ru-RU" dirty="0" err="1" smtClean="0">
                <a:latin typeface="Tahoma" panose="020B0604030504040204" pitchFamily="34" charset="0"/>
                <a:ea typeface="Tahoma" panose="020B0604030504040204" pitchFamily="34" charset="0"/>
                <a:cs typeface="Tahoma" panose="020B0604030504040204" pitchFamily="34" charset="0"/>
              </a:rPr>
              <a:t>Фальяс</a:t>
            </a:r>
            <a:endParaRPr lang="ru-RU"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xmlns="" id="{D29097B2-606A-43B4-B08B-2C5ECD3276A6}"/>
              </a:ext>
            </a:extLst>
          </p:cNvPr>
          <p:cNvSpPr>
            <a:spLocks noGrp="1"/>
          </p:cNvSpPr>
          <p:nvPr>
            <p:ph idx="1"/>
          </p:nvPr>
        </p:nvSpPr>
        <p:spPr>
          <a:xfrm>
            <a:off x="291613" y="1839476"/>
            <a:ext cx="11747115" cy="1271005"/>
          </a:xfrm>
        </p:spPr>
        <p:txBody>
          <a:bodyPr>
            <a:normAutofit fontScale="92500" lnSpcReduction="10000"/>
          </a:bodyPr>
          <a:lstStyle/>
          <a:p>
            <a:pPr algn="just">
              <a:lnSpc>
                <a:spcPct val="107000"/>
              </a:lnSpc>
              <a:spcBef>
                <a:spcPts val="600"/>
              </a:spcBef>
              <a:spcAft>
                <a:spcPts val="600"/>
              </a:spcAft>
            </a:pPr>
            <a:r>
              <a:rPr lang="ru-RU" dirty="0" smtClean="0">
                <a:effectLst/>
                <a:latin typeface="Tahoma" panose="020B0604030504040204" pitchFamily="34" charset="0"/>
                <a:ea typeface="Tahoma" panose="020B0604030504040204" pitchFamily="34" charset="0"/>
                <a:cs typeface="Tahoma" panose="020B0604030504040204" pitchFamily="34" charset="0"/>
              </a:rPr>
              <a:t>15 </a:t>
            </a:r>
            <a:r>
              <a:rPr lang="ru-RU" dirty="0">
                <a:effectLst/>
                <a:latin typeface="Tahoma" panose="020B0604030504040204" pitchFamily="34" charset="0"/>
                <a:ea typeface="Tahoma" panose="020B0604030504040204" pitchFamily="34" charset="0"/>
                <a:cs typeface="Tahoma" panose="020B0604030504040204" pitchFamily="34" charset="0"/>
              </a:rPr>
              <a:t>марта </a:t>
            </a:r>
            <a:r>
              <a:rPr lang="ru-RU" dirty="0" smtClean="0">
                <a:effectLst/>
                <a:latin typeface="Tahoma" panose="020B0604030504040204" pitchFamily="34" charset="0"/>
                <a:ea typeface="Tahoma" panose="020B0604030504040204" pitchFamily="34" charset="0"/>
                <a:cs typeface="Tahoma" panose="020B0604030504040204" pitchFamily="34" charset="0"/>
              </a:rPr>
              <a:t>(</a:t>
            </a:r>
            <a:r>
              <a:rPr lang="en-US" i="1" dirty="0">
                <a:latin typeface="Tahoma" panose="020B0604030504040204" pitchFamily="34" charset="0"/>
                <a:ea typeface="Tahoma" panose="020B0604030504040204" pitchFamily="34" charset="0"/>
                <a:cs typeface="Tahoma" panose="020B0604030504040204" pitchFamily="34" charset="0"/>
              </a:rPr>
              <a:t>La </a:t>
            </a:r>
            <a:r>
              <a:rPr lang="en-US" i="1" dirty="0" err="1" smtClean="0">
                <a:latin typeface="Tahoma" panose="020B0604030504040204" pitchFamily="34" charset="0"/>
                <a:ea typeface="Tahoma" panose="020B0604030504040204" pitchFamily="34" charset="0"/>
                <a:cs typeface="Tahoma" panose="020B0604030504040204" pitchFamily="34" charset="0"/>
              </a:rPr>
              <a:t>Plantà</a:t>
            </a:r>
            <a:r>
              <a:rPr lang="ru-RU" i="1" dirty="0" smtClean="0">
                <a:latin typeface="Tahoma" panose="020B0604030504040204" pitchFamily="34" charset="0"/>
                <a:ea typeface="Tahoma" panose="020B0604030504040204" pitchFamily="34" charset="0"/>
                <a:cs typeface="Tahoma" panose="020B0604030504040204" pitchFamily="34" charset="0"/>
              </a:rPr>
              <a:t>) </a:t>
            </a:r>
            <a:r>
              <a:rPr lang="ru-RU" dirty="0" smtClean="0">
                <a:effectLst/>
                <a:latin typeface="Tahoma" panose="020B0604030504040204" pitchFamily="34" charset="0"/>
                <a:ea typeface="Tahoma" panose="020B0604030504040204" pitchFamily="34" charset="0"/>
                <a:cs typeface="Tahoma" panose="020B0604030504040204" pitchFamily="34" charset="0"/>
              </a:rPr>
              <a:t>- день </a:t>
            </a:r>
            <a:r>
              <a:rPr lang="ru-RU" dirty="0">
                <a:effectLst/>
                <a:latin typeface="Tahoma" panose="020B0604030504040204" pitchFamily="34" charset="0"/>
                <a:ea typeface="Tahoma" panose="020B0604030504040204" pitchFamily="34" charset="0"/>
                <a:cs typeface="Tahoma" panose="020B0604030504040204" pitchFamily="34" charset="0"/>
              </a:rPr>
              <a:t>посадки растений, </a:t>
            </a:r>
            <a:r>
              <a:rPr lang="ru-RU" dirty="0" smtClean="0">
                <a:effectLst/>
                <a:latin typeface="Tahoma" panose="020B0604030504040204" pitchFamily="34" charset="0"/>
                <a:ea typeface="Tahoma" panose="020B0604030504040204" pitchFamily="34" charset="0"/>
                <a:cs typeface="Tahoma" panose="020B0604030504040204" pitchFamily="34" charset="0"/>
              </a:rPr>
              <a:t>время </a:t>
            </a:r>
            <a:r>
              <a:rPr lang="ru-RU" dirty="0">
                <a:effectLst/>
                <a:latin typeface="Tahoma" panose="020B0604030504040204" pitchFamily="34" charset="0"/>
                <a:ea typeface="Tahoma" panose="020B0604030504040204" pitchFamily="34" charset="0"/>
                <a:cs typeface="Tahoma" panose="020B0604030504040204" pitchFamily="34" charset="0"/>
              </a:rPr>
              <a:t>возведения </a:t>
            </a:r>
            <a:r>
              <a:rPr lang="ru-RU" dirty="0" smtClean="0">
                <a:effectLst/>
                <a:latin typeface="Tahoma" panose="020B0604030504040204" pitchFamily="34" charset="0"/>
                <a:ea typeface="Tahoma" panose="020B0604030504040204" pitchFamily="34" charset="0"/>
                <a:cs typeface="Tahoma" panose="020B0604030504040204" pitchFamily="34" charset="0"/>
              </a:rPr>
              <a:t>фалла-памятников</a:t>
            </a:r>
            <a:endParaRPr lang="ru-RU" dirty="0">
              <a:effectLst/>
              <a:latin typeface="Tahoma" panose="020B0604030504040204" pitchFamily="34" charset="0"/>
              <a:ea typeface="Tahoma" panose="020B0604030504040204" pitchFamily="34" charset="0"/>
              <a:cs typeface="Tahoma" panose="020B0604030504040204" pitchFamily="34" charset="0"/>
            </a:endParaRPr>
          </a:p>
          <a:p>
            <a:pPr algn="just">
              <a:lnSpc>
                <a:spcPct val="107000"/>
              </a:lnSpc>
              <a:spcBef>
                <a:spcPts val="600"/>
              </a:spcBef>
              <a:spcAft>
                <a:spcPts val="600"/>
              </a:spcAft>
            </a:pPr>
            <a:r>
              <a:rPr lang="ru-RU" dirty="0" smtClean="0">
                <a:effectLst/>
                <a:latin typeface="Tahoma" panose="020B0604030504040204" pitchFamily="34" charset="0"/>
                <a:ea typeface="Tahoma" panose="020B0604030504040204" pitchFamily="34" charset="0"/>
                <a:cs typeface="Tahoma" panose="020B0604030504040204" pitchFamily="34" charset="0"/>
              </a:rPr>
              <a:t>19 марта (</a:t>
            </a:r>
            <a:r>
              <a:rPr lang="en-US" dirty="0">
                <a:latin typeface="Tahoma" panose="020B0604030504040204" pitchFamily="34" charset="0"/>
                <a:ea typeface="Tahoma" panose="020B0604030504040204" pitchFamily="34" charset="0"/>
                <a:cs typeface="Tahoma" panose="020B0604030504040204" pitchFamily="34" charset="0"/>
              </a:rPr>
              <a:t>«</a:t>
            </a:r>
            <a:r>
              <a:rPr lang="en-US" i="1" dirty="0" err="1">
                <a:latin typeface="Tahoma" panose="020B0604030504040204" pitchFamily="34" charset="0"/>
                <a:ea typeface="Tahoma" panose="020B0604030504040204" pitchFamily="34" charset="0"/>
                <a:cs typeface="Tahoma" panose="020B0604030504040204" pitchFamily="34" charset="0"/>
              </a:rPr>
              <a:t>Cremà</a:t>
            </a:r>
            <a:r>
              <a:rPr lang="en-US" dirty="0" smtClean="0">
                <a:latin typeface="Tahoma" panose="020B0604030504040204" pitchFamily="34" charset="0"/>
                <a:ea typeface="Tahoma" panose="020B0604030504040204" pitchFamily="34" charset="0"/>
                <a:cs typeface="Tahoma" panose="020B0604030504040204" pitchFamily="34" charset="0"/>
              </a:rPr>
              <a:t>»</a:t>
            </a:r>
            <a:r>
              <a:rPr lang="ru-RU" dirty="0" smtClean="0">
                <a:latin typeface="Tahoma" panose="020B0604030504040204" pitchFamily="34" charset="0"/>
                <a:ea typeface="Tahoma" panose="020B0604030504040204" pitchFamily="34" charset="0"/>
                <a:cs typeface="Tahoma" panose="020B0604030504040204" pitchFamily="34" charset="0"/>
              </a:rPr>
              <a:t>)</a:t>
            </a:r>
            <a:r>
              <a:rPr lang="ru-RU" dirty="0" smtClean="0">
                <a:effectLst/>
                <a:latin typeface="Tahoma" panose="020B0604030504040204" pitchFamily="34" charset="0"/>
                <a:ea typeface="Tahoma" panose="020B0604030504040204" pitchFamily="34" charset="0"/>
                <a:cs typeface="Tahoma" panose="020B0604030504040204" pitchFamily="34" charset="0"/>
              </a:rPr>
              <a:t> – сожжение монументов. </a:t>
            </a:r>
            <a:r>
              <a:rPr lang="ru-RU" dirty="0" err="1" smtClean="0">
                <a:latin typeface="Tahoma" panose="020B0604030504040204" pitchFamily="34" charset="0"/>
                <a:ea typeface="Tahoma" panose="020B0604030504040204" pitchFamily="34" charset="0"/>
                <a:cs typeface="Tahoma" panose="020B0604030504040204" pitchFamily="34" charset="0"/>
              </a:rPr>
              <a:t>Нинот</a:t>
            </a:r>
            <a:r>
              <a:rPr lang="ru-RU" dirty="0" smtClean="0">
                <a:latin typeface="Tahoma" panose="020B0604030504040204" pitchFamily="34" charset="0"/>
                <a:ea typeface="Tahoma" panose="020B0604030504040204" pitchFamily="34" charset="0"/>
                <a:cs typeface="Tahoma" panose="020B0604030504040204" pitchFamily="34" charset="0"/>
              </a:rPr>
              <a:t>, </a:t>
            </a:r>
            <a:r>
              <a:rPr lang="ru-RU" dirty="0">
                <a:latin typeface="Tahoma" panose="020B0604030504040204" pitchFamily="34" charset="0"/>
                <a:ea typeface="Tahoma" panose="020B0604030504040204" pitchFamily="34" charset="0"/>
                <a:cs typeface="Tahoma" panose="020B0604030504040204" pitchFamily="34" charset="0"/>
              </a:rPr>
              <a:t>больше всего понравившийся </a:t>
            </a:r>
            <a:r>
              <a:rPr lang="ru-RU" dirty="0" smtClean="0">
                <a:latin typeface="Tahoma" panose="020B0604030504040204" pitchFamily="34" charset="0"/>
                <a:ea typeface="Tahoma" panose="020B0604030504040204" pitchFamily="34" charset="0"/>
                <a:cs typeface="Tahoma" panose="020B0604030504040204" pitchFamily="34" charset="0"/>
              </a:rPr>
              <a:t>публике, </a:t>
            </a:r>
            <a:r>
              <a:rPr lang="ru-RU" dirty="0">
                <a:latin typeface="Tahoma" panose="020B0604030504040204" pitchFamily="34" charset="0"/>
                <a:ea typeface="Tahoma" panose="020B0604030504040204" pitchFamily="34" charset="0"/>
                <a:cs typeface="Tahoma" panose="020B0604030504040204" pitchFamily="34" charset="0"/>
              </a:rPr>
              <a:t>будет единственным, который не попадет на костер.</a:t>
            </a:r>
            <a:endParaRPr lang="ru-RU" dirty="0">
              <a:effectLst/>
              <a:latin typeface="Tahoma" panose="020B0604030504040204" pitchFamily="34" charset="0"/>
              <a:ea typeface="Tahoma" panose="020B0604030504040204" pitchFamily="34" charset="0"/>
              <a:cs typeface="Tahoma" panose="020B0604030504040204" pitchFamily="34" charset="0"/>
            </a:endParaRPr>
          </a:p>
          <a:p>
            <a:pPr marL="0" indent="0" algn="just">
              <a:lnSpc>
                <a:spcPct val="107000"/>
              </a:lnSpc>
              <a:spcBef>
                <a:spcPts val="600"/>
              </a:spcBef>
              <a:spcAft>
                <a:spcPts val="600"/>
              </a:spcAft>
              <a:buNone/>
            </a:pPr>
            <a:endParaRPr lang="ru-RU" dirty="0">
              <a:effectLst/>
              <a:latin typeface="Tahoma" panose="020B0604030504040204" pitchFamily="34" charset="0"/>
              <a:ea typeface="Tahoma" panose="020B0604030504040204" pitchFamily="34" charset="0"/>
              <a:cs typeface="Tahoma" panose="020B0604030504040204" pitchFamily="34" charset="0"/>
            </a:endParaRPr>
          </a:p>
          <a:p>
            <a:endParaRPr lang="ru-RU" dirty="0"/>
          </a:p>
        </p:txBody>
      </p:sp>
      <p:pic>
        <p:nvPicPr>
          <p:cNvPr id="8194" name="Picture 2" descr="Fallas de Valencia 2020: Qué día se planta">
            <a:extLst>
              <a:ext uri="{FF2B5EF4-FFF2-40B4-BE49-F238E27FC236}">
                <a16:creationId xmlns:a16="http://schemas.microsoft.com/office/drawing/2014/main" xmlns="" id="{858AC052-AC32-4A8F-A17A-12CC3E5B1B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13" y="3110481"/>
            <a:ext cx="5888459" cy="331225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Vídeo: así fue la Cremà de las Fallas 2019 en Valencia | Las Provincias">
            <a:extLst>
              <a:ext uri="{FF2B5EF4-FFF2-40B4-BE49-F238E27FC236}">
                <a16:creationId xmlns:a16="http://schemas.microsoft.com/office/drawing/2014/main" xmlns="" id="{AFCF8228-90B1-4679-B54E-3DB377F61B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5895" y="3110481"/>
            <a:ext cx="5359835" cy="3312258"/>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4"/>
          <a:stretch>
            <a:fillRect/>
          </a:stretch>
        </p:blipFill>
        <p:spPr>
          <a:xfrm rot="20146688">
            <a:off x="333939" y="-256910"/>
            <a:ext cx="1154847" cy="1875708"/>
          </a:xfrm>
          <a:prstGeom prst="rect">
            <a:avLst/>
          </a:prstGeom>
        </p:spPr>
      </p:pic>
    </p:spTree>
    <p:extLst>
      <p:ext uri="{BB962C8B-B14F-4D97-AF65-F5344CB8AC3E}">
        <p14:creationId xmlns:p14="http://schemas.microsoft.com/office/powerpoint/2010/main" val="34128470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6519E8-9211-4EC8-8492-7A927E191B1F}"/>
              </a:ext>
            </a:extLst>
          </p:cNvPr>
          <p:cNvSpPr>
            <a:spLocks noGrp="1"/>
          </p:cNvSpPr>
          <p:nvPr>
            <p:ph type="title"/>
          </p:nvPr>
        </p:nvSpPr>
        <p:spPr>
          <a:xfrm>
            <a:off x="5494238" y="997241"/>
            <a:ext cx="2080127" cy="551518"/>
          </a:xfrm>
        </p:spPr>
        <p:txBody>
          <a:bodyPr>
            <a:normAutofit fontScale="90000"/>
          </a:bodyPr>
          <a:lstStyle/>
          <a:p>
            <a:r>
              <a:rPr lang="ru-RU" dirty="0">
                <a:latin typeface="Tahoma" panose="020B0604030504040204" pitchFamily="34" charset="0"/>
                <a:ea typeface="Tahoma" panose="020B0604030504040204" pitchFamily="34" charset="0"/>
                <a:cs typeface="Tahoma" panose="020B0604030504040204" pitchFamily="34" charset="0"/>
              </a:rPr>
              <a:t>Одежда</a:t>
            </a:r>
          </a:p>
        </p:txBody>
      </p:sp>
      <p:sp>
        <p:nvSpPr>
          <p:cNvPr id="3" name="Content Placeholder 2">
            <a:extLst>
              <a:ext uri="{FF2B5EF4-FFF2-40B4-BE49-F238E27FC236}">
                <a16:creationId xmlns:a16="http://schemas.microsoft.com/office/drawing/2014/main" xmlns="" id="{CE058D6E-72B7-4FC4-B6CC-1A8D8FBC0039}"/>
              </a:ext>
            </a:extLst>
          </p:cNvPr>
          <p:cNvSpPr>
            <a:spLocks noGrp="1"/>
          </p:cNvSpPr>
          <p:nvPr>
            <p:ph idx="1"/>
          </p:nvPr>
        </p:nvSpPr>
        <p:spPr>
          <a:xfrm>
            <a:off x="197179" y="1962045"/>
            <a:ext cx="9533016" cy="1939967"/>
          </a:xfrm>
        </p:spPr>
        <p:txBody>
          <a:bodyPr>
            <a:normAutofit fontScale="92500" lnSpcReduction="20000"/>
          </a:bodyPr>
          <a:lstStyle/>
          <a:p>
            <a:pPr algn="just">
              <a:lnSpc>
                <a:spcPct val="107000"/>
              </a:lnSpc>
              <a:spcBef>
                <a:spcPts val="600"/>
              </a:spcBef>
              <a:spcAft>
                <a:spcPts val="600"/>
              </a:spcAft>
            </a:pPr>
            <a:r>
              <a:rPr lang="ru-RU" sz="2400" dirty="0" smtClean="0">
                <a:latin typeface="Tahoma" panose="020B0604030504040204" pitchFamily="34" charset="0"/>
                <a:ea typeface="Tahoma" panose="020B0604030504040204" pitchFamily="34" charset="0"/>
                <a:cs typeface="Tahoma" panose="020B0604030504040204" pitchFamily="34" charset="0"/>
              </a:rPr>
              <a:t>Во время фестиваля женщины носят </a:t>
            </a:r>
            <a:r>
              <a:rPr lang="ru-RU" sz="2400" dirty="0" err="1" smtClean="0">
                <a:latin typeface="Tahoma" panose="020B0604030504040204" pitchFamily="34" charset="0"/>
                <a:ea typeface="Tahoma" panose="020B0604030504040204" pitchFamily="34" charset="0"/>
                <a:cs typeface="Tahoma" panose="020B0604030504040204" pitchFamily="34" charset="0"/>
              </a:rPr>
              <a:t>валенсийский</a:t>
            </a:r>
            <a:r>
              <a:rPr lang="ru-RU" sz="2400" dirty="0" smtClean="0">
                <a:latin typeface="Tahoma" panose="020B0604030504040204" pitchFamily="34" charset="0"/>
                <a:ea typeface="Tahoma" panose="020B0604030504040204" pitchFamily="34" charset="0"/>
                <a:cs typeface="Tahoma" panose="020B0604030504040204" pitchFamily="34" charset="0"/>
              </a:rPr>
              <a:t> </a:t>
            </a:r>
            <a:r>
              <a:rPr lang="ru-RU" sz="2400" dirty="0">
                <a:latin typeface="Tahoma" panose="020B0604030504040204" pitchFamily="34" charset="0"/>
                <a:ea typeface="Tahoma" panose="020B0604030504040204" pitchFamily="34" charset="0"/>
                <a:cs typeface="Tahoma" panose="020B0604030504040204" pitchFamily="34" charset="0"/>
              </a:rPr>
              <a:t>женский костюм </a:t>
            </a:r>
            <a:r>
              <a:rPr lang="en-US" sz="2400" dirty="0" smtClean="0">
                <a:latin typeface="Tahoma" panose="020B0604030504040204" pitchFamily="34" charset="0"/>
                <a:ea typeface="Tahoma" panose="020B0604030504040204" pitchFamily="34" charset="0"/>
                <a:cs typeface="Tahoma" panose="020B0604030504040204" pitchFamily="34" charset="0"/>
              </a:rPr>
              <a:t>XVI</a:t>
            </a:r>
            <a:r>
              <a:rPr lang="ru-RU" sz="2400" dirty="0" smtClean="0">
                <a:latin typeface="Tahoma" panose="020B0604030504040204" pitchFamily="34" charset="0"/>
                <a:ea typeface="Tahoma" panose="020B0604030504040204" pitchFamily="34" charset="0"/>
                <a:cs typeface="Tahoma" panose="020B0604030504040204" pitchFamily="34" charset="0"/>
              </a:rPr>
              <a:t> века. </a:t>
            </a:r>
            <a:r>
              <a:rPr lang="ru-RU" sz="2400" dirty="0">
                <a:latin typeface="Tahoma" panose="020B0604030504040204" pitchFamily="34" charset="0"/>
                <a:ea typeface="Tahoma" panose="020B0604030504040204" pitchFamily="34" charset="0"/>
                <a:cs typeface="Tahoma" panose="020B0604030504040204" pitchFamily="34" charset="0"/>
              </a:rPr>
              <a:t>В волосах женщина может носить </a:t>
            </a:r>
            <a:r>
              <a:rPr lang="ru-RU" sz="2400" dirty="0" smtClean="0">
                <a:latin typeface="Tahoma" panose="020B0604030504040204" pitchFamily="34" charset="0"/>
                <a:ea typeface="Tahoma" panose="020B0604030504040204" pitchFamily="34" charset="0"/>
                <a:cs typeface="Tahoma" panose="020B0604030504040204" pitchFamily="34" charset="0"/>
              </a:rPr>
              <a:t>бант, шиньоны </a:t>
            </a:r>
            <a:r>
              <a:rPr lang="ru-RU" sz="2400" dirty="0">
                <a:latin typeface="Tahoma" panose="020B0604030504040204" pitchFamily="34" charset="0"/>
                <a:ea typeface="Tahoma" panose="020B0604030504040204" pitchFamily="34" charset="0"/>
                <a:cs typeface="Tahoma" panose="020B0604030504040204" pitchFamily="34" charset="0"/>
              </a:rPr>
              <a:t>или </a:t>
            </a:r>
            <a:r>
              <a:rPr lang="ru-RU" sz="2400" dirty="0" smtClean="0">
                <a:latin typeface="Tahoma" panose="020B0604030504040204" pitchFamily="34" charset="0"/>
                <a:ea typeface="Tahoma" panose="020B0604030504040204" pitchFamily="34" charset="0"/>
                <a:cs typeface="Tahoma" panose="020B0604030504040204" pitchFamily="34" charset="0"/>
              </a:rPr>
              <a:t>гребни. </a:t>
            </a:r>
            <a:endParaRPr lang="ru-RU" sz="2400" dirty="0">
              <a:latin typeface="Tahoma" panose="020B0604030504040204" pitchFamily="34" charset="0"/>
              <a:ea typeface="Tahoma" panose="020B0604030504040204" pitchFamily="34" charset="0"/>
              <a:cs typeface="Tahoma" panose="020B0604030504040204" pitchFamily="34" charset="0"/>
            </a:endParaRPr>
          </a:p>
          <a:p>
            <a:pPr algn="just">
              <a:lnSpc>
                <a:spcPct val="107000"/>
              </a:lnSpc>
              <a:spcBef>
                <a:spcPts val="600"/>
              </a:spcBef>
              <a:spcAft>
                <a:spcPts val="600"/>
              </a:spcAft>
            </a:pPr>
            <a:r>
              <a:rPr lang="ru-RU" sz="2400" dirty="0">
                <a:effectLst/>
                <a:latin typeface="Tahoma" panose="020B0604030504040204" pitchFamily="34" charset="0"/>
                <a:ea typeface="Tahoma" panose="020B0604030504040204" pitchFamily="34" charset="0"/>
                <a:cs typeface="Tahoma" panose="020B0604030504040204" pitchFamily="34" charset="0"/>
              </a:rPr>
              <a:t>Традиционным мужским платьем </a:t>
            </a:r>
            <a:r>
              <a:rPr lang="ru-RU" sz="2400" dirty="0" smtClean="0">
                <a:effectLst/>
                <a:latin typeface="Tahoma" panose="020B0604030504040204" pitchFamily="34" charset="0"/>
                <a:ea typeface="Tahoma" panose="020B0604030504040204" pitchFamily="34" charset="0"/>
                <a:cs typeface="Tahoma" panose="020B0604030504040204" pitchFamily="34" charset="0"/>
              </a:rPr>
              <a:t>на фестивале является </a:t>
            </a:r>
            <a:r>
              <a:rPr lang="ru-RU" sz="2400" dirty="0">
                <a:effectLst/>
                <a:latin typeface="Tahoma" panose="020B0604030504040204" pitchFamily="34" charset="0"/>
                <a:ea typeface="Tahoma" panose="020B0604030504040204" pitchFamily="34" charset="0"/>
                <a:cs typeface="Tahoma" panose="020B0604030504040204" pitchFamily="34" charset="0"/>
              </a:rPr>
              <a:t>костюм </a:t>
            </a:r>
            <a:r>
              <a:rPr lang="ru-RU" sz="2400" dirty="0" err="1" smtClean="0">
                <a:effectLst/>
                <a:latin typeface="Tahoma" panose="020B0604030504040204" pitchFamily="34" charset="0"/>
                <a:ea typeface="Tahoma" panose="020B0604030504040204" pitchFamily="34" charset="0"/>
                <a:cs typeface="Tahoma" panose="020B0604030504040204" pitchFamily="34" charset="0"/>
              </a:rPr>
              <a:t>Сарагуэля</a:t>
            </a:r>
            <a:r>
              <a:rPr lang="ru-RU" sz="2400" dirty="0" smtClean="0">
                <a:effectLst/>
                <a:latin typeface="Tahoma" panose="020B0604030504040204" pitchFamily="34" charset="0"/>
                <a:ea typeface="Tahoma" panose="020B0604030504040204" pitchFamily="34" charset="0"/>
                <a:cs typeface="Tahoma" panose="020B0604030504040204" pitchFamily="34" charset="0"/>
              </a:rPr>
              <a:t> (упоминается в текстах </a:t>
            </a:r>
            <a:r>
              <a:rPr lang="en-US" sz="2400" dirty="0" smtClean="0">
                <a:effectLst/>
                <a:latin typeface="Tahoma" panose="020B0604030504040204" pitchFamily="34" charset="0"/>
                <a:ea typeface="Tahoma" panose="020B0604030504040204" pitchFamily="34" charset="0"/>
                <a:cs typeface="Tahoma" panose="020B0604030504040204" pitchFamily="34" charset="0"/>
              </a:rPr>
              <a:t>X </a:t>
            </a:r>
            <a:r>
              <a:rPr lang="ru-RU" sz="2400" dirty="0" smtClean="0">
                <a:effectLst/>
                <a:latin typeface="Tahoma" panose="020B0604030504040204" pitchFamily="34" charset="0"/>
                <a:ea typeface="Tahoma" panose="020B0604030504040204" pitchFamily="34" charset="0"/>
                <a:cs typeface="Tahoma" panose="020B0604030504040204" pitchFamily="34" charset="0"/>
              </a:rPr>
              <a:t>века) </a:t>
            </a:r>
            <a:r>
              <a:rPr lang="ru-RU" sz="2400" dirty="0">
                <a:effectLst/>
                <a:latin typeface="Tahoma" panose="020B0604030504040204" pitchFamily="34" charset="0"/>
                <a:ea typeface="Tahoma" panose="020B0604030504040204" pitchFamily="34" charset="0"/>
                <a:cs typeface="Tahoma" panose="020B0604030504040204" pitchFamily="34" charset="0"/>
              </a:rPr>
              <a:t>или костюм </a:t>
            </a:r>
            <a:r>
              <a:rPr lang="ru-RU" sz="2400" dirty="0" err="1" smtClean="0">
                <a:effectLst/>
                <a:latin typeface="Tahoma" panose="020B0604030504040204" pitchFamily="34" charset="0"/>
                <a:ea typeface="Tahoma" panose="020B0604030504040204" pitchFamily="34" charset="0"/>
                <a:cs typeface="Tahoma" panose="020B0604030504040204" pitchFamily="34" charset="0"/>
              </a:rPr>
              <a:t>Торренти</a:t>
            </a:r>
            <a:r>
              <a:rPr lang="ru-RU" sz="2400" dirty="0" smtClean="0">
                <a:effectLst/>
                <a:latin typeface="Tahoma" panose="020B0604030504040204" pitchFamily="34" charset="0"/>
                <a:ea typeface="Tahoma" panose="020B0604030504040204" pitchFamily="34" charset="0"/>
                <a:cs typeface="Tahoma" panose="020B0604030504040204" pitchFamily="34" charset="0"/>
              </a:rPr>
              <a:t>.</a:t>
            </a:r>
            <a:endParaRPr lang="ru-RU" sz="2400" dirty="0">
              <a:effectLst/>
              <a:latin typeface="Tahoma" panose="020B0604030504040204" pitchFamily="34" charset="0"/>
              <a:ea typeface="Tahoma" panose="020B0604030504040204" pitchFamily="34" charset="0"/>
              <a:cs typeface="Tahoma" panose="020B0604030504040204" pitchFamily="34" charset="0"/>
            </a:endParaRPr>
          </a:p>
          <a:p>
            <a:endParaRPr lang="ru-RU" dirty="0"/>
          </a:p>
        </p:txBody>
      </p:sp>
      <p:pic>
        <p:nvPicPr>
          <p:cNvPr id="5" name="Picture 4">
            <a:extLst>
              <a:ext uri="{FF2B5EF4-FFF2-40B4-BE49-F238E27FC236}">
                <a16:creationId xmlns:a16="http://schemas.microsoft.com/office/drawing/2014/main" xmlns="" id="{0133E91F-DBED-41FE-B577-7D90160C4B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79" y="3939742"/>
            <a:ext cx="4177821" cy="2784126"/>
          </a:xfrm>
          <a:prstGeom prst="rect">
            <a:avLst/>
          </a:prstGeom>
        </p:spPr>
      </p:pic>
      <p:pic>
        <p:nvPicPr>
          <p:cNvPr id="7" name="Picture 6">
            <a:extLst>
              <a:ext uri="{FF2B5EF4-FFF2-40B4-BE49-F238E27FC236}">
                <a16:creationId xmlns:a16="http://schemas.microsoft.com/office/drawing/2014/main" xmlns="" id="{80D91EA4-7C33-483B-944D-A02587D0EB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
          <a:stretch/>
        </p:blipFill>
        <p:spPr>
          <a:xfrm>
            <a:off x="4572180" y="3902012"/>
            <a:ext cx="4760537" cy="2809175"/>
          </a:xfrm>
          <a:prstGeom prst="rect">
            <a:avLst/>
          </a:prstGeom>
        </p:spPr>
      </p:pic>
      <p:pic>
        <p:nvPicPr>
          <p:cNvPr id="10242" name="Picture 2" descr="Saragüell - Wikipedia, la enciclopedia libre">
            <a:extLst>
              <a:ext uri="{FF2B5EF4-FFF2-40B4-BE49-F238E27FC236}">
                <a16:creationId xmlns:a16="http://schemas.microsoft.com/office/drawing/2014/main" xmlns="" id="{B7B3F6B6-B702-4D01-9029-A156DC7808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3201" y="1962045"/>
            <a:ext cx="2123084" cy="4288630"/>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5"/>
          <a:stretch>
            <a:fillRect/>
          </a:stretch>
        </p:blipFill>
        <p:spPr>
          <a:xfrm rot="20146688">
            <a:off x="333939" y="-256910"/>
            <a:ext cx="1154847" cy="1875708"/>
          </a:xfrm>
          <a:prstGeom prst="rect">
            <a:avLst/>
          </a:prstGeom>
        </p:spPr>
      </p:pic>
    </p:spTree>
    <p:extLst>
      <p:ext uri="{BB962C8B-B14F-4D97-AF65-F5344CB8AC3E}">
        <p14:creationId xmlns:p14="http://schemas.microsoft.com/office/powerpoint/2010/main" val="40610028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EE4624-6420-4564-9B48-FBF2FA151C03}"/>
              </a:ext>
            </a:extLst>
          </p:cNvPr>
          <p:cNvSpPr>
            <a:spLocks noGrp="1"/>
          </p:cNvSpPr>
          <p:nvPr>
            <p:ph type="title"/>
          </p:nvPr>
        </p:nvSpPr>
        <p:spPr>
          <a:xfrm>
            <a:off x="3214057" y="659083"/>
            <a:ext cx="5626383" cy="972640"/>
          </a:xfrm>
        </p:spPr>
        <p:txBody>
          <a:bodyPr>
            <a:normAutofit fontScale="90000"/>
          </a:bodyPr>
          <a:lstStyle/>
          <a:p>
            <a:r>
              <a:rPr lang="ru-RU" dirty="0" smtClean="0">
                <a:latin typeface="Tahoma" panose="020B0604030504040204" pitchFamily="34" charset="0"/>
                <a:ea typeface="Tahoma" panose="020B0604030504040204" pitchFamily="34" charset="0"/>
                <a:cs typeface="Tahoma" panose="020B0604030504040204" pitchFamily="34" charset="0"/>
              </a:rPr>
              <a:t>Традиционная </a:t>
            </a:r>
            <a:r>
              <a:rPr lang="ru-RU" dirty="0">
                <a:latin typeface="Tahoma" panose="020B0604030504040204" pitchFamily="34" charset="0"/>
                <a:ea typeface="Tahoma" panose="020B0604030504040204" pitchFamily="34" charset="0"/>
                <a:cs typeface="Tahoma" panose="020B0604030504040204" pitchFamily="34" charset="0"/>
              </a:rPr>
              <a:t>кухня</a:t>
            </a:r>
          </a:p>
        </p:txBody>
      </p:sp>
      <p:pic>
        <p:nvPicPr>
          <p:cNvPr id="9218" name="Picture 2" descr="Paella valenciana">
            <a:extLst>
              <a:ext uri="{FF2B5EF4-FFF2-40B4-BE49-F238E27FC236}">
                <a16:creationId xmlns:a16="http://schemas.microsoft.com/office/drawing/2014/main" xmlns="" id="{9A80C269-C838-4CBB-AB15-CD565DA2B8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04" b="2732"/>
          <a:stretch/>
        </p:blipFill>
        <p:spPr bwMode="auto">
          <a:xfrm>
            <a:off x="1630737" y="2895304"/>
            <a:ext cx="3304081" cy="3286235"/>
          </a:xfrm>
          <a:prstGeom prst="ellipse">
            <a:avLst/>
          </a:prstGeom>
          <a:noFill/>
          <a:extLst>
            <a:ext uri="{909E8E84-426E-40DD-AFC4-6F175D3DCCD1}">
              <a14:hiddenFill xmlns:a14="http://schemas.microsoft.com/office/drawing/2010/main">
                <a:solidFill>
                  <a:srgbClr val="FFFFFF"/>
                </a:solidFill>
              </a14:hiddenFill>
            </a:ext>
          </a:extLst>
        </p:spPr>
      </p:pic>
      <p:pic>
        <p:nvPicPr>
          <p:cNvPr id="9220" name="Picture 4" descr="Paella Mixta | Sabores de hoy">
            <a:extLst>
              <a:ext uri="{FF2B5EF4-FFF2-40B4-BE49-F238E27FC236}">
                <a16:creationId xmlns:a16="http://schemas.microsoft.com/office/drawing/2014/main" xmlns="" id="{D6C302B3-1CBB-4939-AA04-E313CDE3D94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0" b="98851" l="4141" r="94632">
                        <a14:foregroundMark x1="34969" y1="11034" x2="21166" y2="19310"/>
                        <a14:foregroundMark x1="21166" y1="19310" x2="12730" y2="37931"/>
                        <a14:foregroundMark x1="8436" y1="33333" x2="26380" y2="55632"/>
                        <a14:foregroundMark x1="47853" y1="460" x2="54601" y2="26207"/>
                        <a14:foregroundMark x1="72853" y1="7586" x2="66258" y2="19770"/>
                        <a14:foregroundMark x1="88497" y1="26207" x2="94785" y2="29885"/>
                        <a14:foregroundMark x1="90951" y1="37471" x2="94785" y2="48046"/>
                        <a14:foregroundMark x1="93252" y1="50805" x2="88497" y2="68506"/>
                        <a14:foregroundMark x1="91258" y1="54483" x2="83589" y2="70805"/>
                        <a14:foregroundMark x1="83589" y1="70805" x2="70092" y2="85977"/>
                        <a14:foregroundMark x1="70092" y1="85977" x2="68558" y2="86667"/>
                        <a14:foregroundMark x1="84663" y1="82069" x2="78774" y2="90561"/>
                        <a14:foregroundMark x1="7975" y1="42069" x2="12117" y2="79770"/>
                        <a14:foregroundMark x1="12117" y1="79770" x2="15031" y2="85517"/>
                        <a14:foregroundMark x1="17025" y1="80690" x2="37423" y2="85517"/>
                        <a14:foregroundMark x1="37423" y1="85517" x2="44785" y2="84368"/>
                        <a14:foregroundMark x1="31902" y1="90805" x2="31902" y2="90805"/>
                        <a14:foregroundMark x1="7669" y1="38621" x2="14724" y2="31034"/>
                        <a14:foregroundMark x1="14264" y1="23908" x2="4141" y2="60920"/>
                        <a14:foregroundMark x1="52147" y1="5747" x2="64571" y2="13793"/>
                        <a14:foregroundMark x1="64571" y1="13793" x2="64724" y2="14023"/>
                        <a14:backgroundMark x1="69018" y1="98851" x2="79141" y2="97701"/>
                        <a14:backgroundMark x1="76074" y1="94253" x2="79141" y2="93563"/>
                      </a14:backgroundRemoval>
                    </a14:imgEffect>
                  </a14:imgLayer>
                </a14:imgProps>
              </a:ext>
              <a:ext uri="{28A0092B-C50C-407E-A947-70E740481C1C}">
                <a14:useLocalDpi xmlns:a14="http://schemas.microsoft.com/office/drawing/2010/main" val="0"/>
              </a:ext>
            </a:extLst>
          </a:blip>
          <a:srcRect/>
          <a:stretch>
            <a:fillRect/>
          </a:stretch>
        </p:blipFill>
        <p:spPr bwMode="auto">
          <a:xfrm>
            <a:off x="6027249" y="2764310"/>
            <a:ext cx="4660326" cy="31092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EC8EB123-6821-4F79-972A-A945D6F32736}"/>
              </a:ext>
            </a:extLst>
          </p:cNvPr>
          <p:cNvSpPr txBox="1"/>
          <p:nvPr/>
        </p:nvSpPr>
        <p:spPr>
          <a:xfrm>
            <a:off x="2577196" y="2302645"/>
            <a:ext cx="1935892" cy="461665"/>
          </a:xfrm>
          <a:prstGeom prst="rect">
            <a:avLst/>
          </a:prstGeom>
          <a:noFill/>
        </p:spPr>
        <p:txBody>
          <a:bodyPr wrap="square" rtlCol="0">
            <a:spAutoFit/>
          </a:bodyPr>
          <a:lstStyle/>
          <a:p>
            <a:r>
              <a:rPr lang="ru-RU" sz="2400" dirty="0">
                <a:latin typeface="Tahoma" panose="020B0604030504040204" pitchFamily="34" charset="0"/>
                <a:ea typeface="Tahoma" panose="020B0604030504040204" pitchFamily="34" charset="0"/>
                <a:cs typeface="Tahoma" panose="020B0604030504040204" pitchFamily="34" charset="0"/>
              </a:rPr>
              <a:t>паэлья </a:t>
            </a:r>
          </a:p>
        </p:txBody>
      </p:sp>
      <p:sp>
        <p:nvSpPr>
          <p:cNvPr id="8" name="TextBox 7">
            <a:extLst>
              <a:ext uri="{FF2B5EF4-FFF2-40B4-BE49-F238E27FC236}">
                <a16:creationId xmlns:a16="http://schemas.microsoft.com/office/drawing/2014/main" xmlns="" id="{0F58218E-28AE-4B65-916A-E089ED3D0EFA}"/>
              </a:ext>
            </a:extLst>
          </p:cNvPr>
          <p:cNvSpPr txBox="1"/>
          <p:nvPr/>
        </p:nvSpPr>
        <p:spPr>
          <a:xfrm>
            <a:off x="6281477" y="1967184"/>
            <a:ext cx="4151870" cy="461665"/>
          </a:xfrm>
          <a:prstGeom prst="rect">
            <a:avLst/>
          </a:prstGeom>
          <a:noFill/>
        </p:spPr>
        <p:txBody>
          <a:bodyPr wrap="square">
            <a:spAutoFit/>
          </a:bodyPr>
          <a:lstStyle/>
          <a:p>
            <a:r>
              <a:rPr lang="ru-RU" sz="2400" dirty="0">
                <a:latin typeface="Tahoma" panose="020B0604030504040204" pitchFamily="34" charset="0"/>
                <a:ea typeface="Tahoma" panose="020B0604030504040204" pitchFamily="34" charset="0"/>
                <a:cs typeface="Tahoma" panose="020B0604030504040204" pitchFamily="34" charset="0"/>
              </a:rPr>
              <a:t>паэлья с морепродуктами</a:t>
            </a:r>
          </a:p>
        </p:txBody>
      </p:sp>
      <p:pic>
        <p:nvPicPr>
          <p:cNvPr id="10" name="Рисунок 9"/>
          <p:cNvPicPr>
            <a:picLocks noChangeAspect="1"/>
          </p:cNvPicPr>
          <p:nvPr/>
        </p:nvPicPr>
        <p:blipFill>
          <a:blip r:embed="rId5"/>
          <a:stretch>
            <a:fillRect/>
          </a:stretch>
        </p:blipFill>
        <p:spPr>
          <a:xfrm rot="20146688">
            <a:off x="333939" y="-256910"/>
            <a:ext cx="1154847" cy="1875708"/>
          </a:xfrm>
          <a:prstGeom prst="rect">
            <a:avLst/>
          </a:prstGeom>
        </p:spPr>
      </p:pic>
    </p:spTree>
    <p:extLst>
      <p:ext uri="{BB962C8B-B14F-4D97-AF65-F5344CB8AC3E}">
        <p14:creationId xmlns:p14="http://schemas.microsoft.com/office/powerpoint/2010/main" val="28493481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2A22A55-7EE0-4DB5-A71E-140351DBA6F7}"/>
              </a:ext>
            </a:extLst>
          </p:cNvPr>
          <p:cNvSpPr>
            <a:spLocks noGrp="1"/>
          </p:cNvSpPr>
          <p:nvPr>
            <p:ph type="ctrTitle"/>
          </p:nvPr>
        </p:nvSpPr>
        <p:spPr>
          <a:xfrm>
            <a:off x="2475733" y="2033016"/>
            <a:ext cx="7908936" cy="1705840"/>
          </a:xfrm>
        </p:spPr>
        <p:txBody>
          <a:bodyPr>
            <a:normAutofit/>
          </a:bodyPr>
          <a:lstStyle/>
          <a:p>
            <a:pPr algn="ctr"/>
            <a:r>
              <a:rPr lang="ru-RU" sz="5400" b="1" i="0" dirty="0" smtClean="0">
                <a:solidFill>
                  <a:schemeClr val="bg1"/>
                </a:solidFill>
                <a:effectLst/>
                <a:latin typeface="Arial" panose="020B0604020202020204" pitchFamily="34" charset="0"/>
              </a:rPr>
              <a:t>Колумбия</a:t>
            </a:r>
            <a:endParaRPr lang="es-AR" sz="5400" b="1" dirty="0">
              <a:solidFill>
                <a:schemeClr val="bg1"/>
              </a:solidFill>
            </a:endParaRPr>
          </a:p>
        </p:txBody>
      </p:sp>
      <p:pic>
        <p:nvPicPr>
          <p:cNvPr id="6" name="Рисунок 5"/>
          <p:cNvPicPr>
            <a:picLocks noChangeAspect="1"/>
          </p:cNvPicPr>
          <p:nvPr/>
        </p:nvPicPr>
        <p:blipFill>
          <a:blip r:embed="rId2"/>
          <a:stretch>
            <a:fillRect/>
          </a:stretch>
        </p:blipFill>
        <p:spPr>
          <a:xfrm rot="21170813">
            <a:off x="317341" y="665741"/>
            <a:ext cx="3558252" cy="5319362"/>
          </a:xfrm>
          <a:prstGeom prst="rect">
            <a:avLst/>
          </a:prstGeom>
        </p:spPr>
      </p:pic>
    </p:spTree>
    <p:extLst>
      <p:ext uri="{BB962C8B-B14F-4D97-AF65-F5344CB8AC3E}">
        <p14:creationId xmlns:p14="http://schemas.microsoft.com/office/powerpoint/2010/main" val="3570177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82E98D0-7795-4198-BD76-1CD635F533DF}"/>
              </a:ext>
            </a:extLst>
          </p:cNvPr>
          <p:cNvSpPr>
            <a:spLocks noGrp="1"/>
          </p:cNvSpPr>
          <p:nvPr>
            <p:ph idx="1"/>
          </p:nvPr>
        </p:nvSpPr>
        <p:spPr>
          <a:xfrm>
            <a:off x="1842470" y="5770453"/>
            <a:ext cx="7861088" cy="869079"/>
          </a:xfrm>
        </p:spPr>
        <p:txBody>
          <a:bodyPr>
            <a:normAutofit/>
          </a:bodyPr>
          <a:lstStyle/>
          <a:p>
            <a:pPr marL="0" indent="0" algn="ctr">
              <a:buNone/>
            </a:pPr>
            <a:r>
              <a:rPr lang="ru-RU" sz="2400" dirty="0">
                <a:latin typeface="Tahoma" panose="020B0604030504040204" pitchFamily="34" charset="0"/>
                <a:ea typeface="Tahoma" panose="020B0604030504040204" pitchFamily="34" charset="0"/>
                <a:cs typeface="Tahoma" panose="020B0604030504040204" pitchFamily="34" charset="0"/>
              </a:rPr>
              <a:t>Праздничное шествие украшала звезда или фонарь. В шествии часто принимали участие ряженые.  </a:t>
            </a:r>
          </a:p>
        </p:txBody>
      </p:sp>
      <p:sp>
        <p:nvSpPr>
          <p:cNvPr id="4" name="Rectangle 3">
            <a:extLst>
              <a:ext uri="{FF2B5EF4-FFF2-40B4-BE49-F238E27FC236}">
                <a16:creationId xmlns="" xmlns:a16="http://schemas.microsoft.com/office/drawing/2014/main" id="{6E452E20-9998-4672-9897-01C255B9B7D2}"/>
              </a:ext>
            </a:extLst>
          </p:cNvPr>
          <p:cNvSpPr/>
          <p:nvPr/>
        </p:nvSpPr>
        <p:spPr>
          <a:xfrm>
            <a:off x="350711" y="6299228"/>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es-AR" dirty="0">
                <a:solidFill>
                  <a:schemeClr val="tx1"/>
                </a:solidFill>
              </a:rPr>
              <a:t>1847</a:t>
            </a:r>
            <a:endParaRPr lang="ru-RU" dirty="0">
              <a:solidFill>
                <a:schemeClr val="tx1"/>
              </a:solidFill>
            </a:endParaRPr>
          </a:p>
        </p:txBody>
      </p:sp>
      <p:sp>
        <p:nvSpPr>
          <p:cNvPr id="5" name="Rectangle 4">
            <a:extLst>
              <a:ext uri="{FF2B5EF4-FFF2-40B4-BE49-F238E27FC236}">
                <a16:creationId xmlns="" xmlns:a16="http://schemas.microsoft.com/office/drawing/2014/main" id="{03191941-3BBA-4F25-A2C2-7B0AE1415389}"/>
              </a:ext>
            </a:extLst>
          </p:cNvPr>
          <p:cNvSpPr/>
          <p:nvPr/>
        </p:nvSpPr>
        <p:spPr>
          <a:xfrm>
            <a:off x="10277966" y="6286692"/>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ru-RU" dirty="0">
                <a:solidFill>
                  <a:schemeClr val="tx1"/>
                </a:solidFill>
              </a:rPr>
              <a:t>Сейчас</a:t>
            </a:r>
          </a:p>
        </p:txBody>
      </p:sp>
      <p:pic>
        <p:nvPicPr>
          <p:cNvPr id="3074" name="Picture 2" descr="https://ds04.infourok.ru/uploads/ex/0048/001005d7-d285ec18/im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197" y="1850926"/>
            <a:ext cx="4886830" cy="36674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2.wp.com/ic.pics.livejournal.com/kohama_natalia/81938621/525766/525766_9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263" y="1850925"/>
            <a:ext cx="5181616" cy="366743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 xmlns:a16="http://schemas.microsoft.com/office/drawing/2014/main" id="{91182B1A-F0A1-498C-A15F-A012F1DC0610}"/>
              </a:ext>
            </a:extLst>
          </p:cNvPr>
          <p:cNvSpPr>
            <a:spLocks noGrp="1"/>
          </p:cNvSpPr>
          <p:nvPr>
            <p:ph type="title"/>
          </p:nvPr>
        </p:nvSpPr>
        <p:spPr>
          <a:xfrm>
            <a:off x="1082556" y="501326"/>
            <a:ext cx="10427862" cy="1263191"/>
          </a:xfrm>
        </p:spPr>
        <p:txBody>
          <a:bodyPr>
            <a:normAutofit/>
          </a:bodyPr>
          <a:lstStyle/>
          <a:p>
            <a:pPr algn="ctr"/>
            <a:r>
              <a:rPr lang="ru-RU" sz="3600" b="1" dirty="0" smtClean="0">
                <a:latin typeface="Tahoma" panose="020B0604030504040204" pitchFamily="34" charset="0"/>
                <a:ea typeface="Tahoma" panose="020B0604030504040204" pitchFamily="34" charset="0"/>
                <a:cs typeface="Tahoma" panose="020B0604030504040204" pitchFamily="34" charset="0"/>
              </a:rPr>
              <a:t>Рождество в Российской империи</a:t>
            </a:r>
            <a:endParaRPr lang="ru-RU" sz="3600" b="1" dirty="0">
              <a:latin typeface="Tahoma" panose="020B0604030504040204" pitchFamily="34" charset="0"/>
              <a:ea typeface="Tahoma" panose="020B0604030504040204" pitchFamily="34" charset="0"/>
              <a:cs typeface="Tahoma" panose="020B0604030504040204" pitchFamily="34" charset="0"/>
            </a:endParaRPr>
          </a:p>
        </p:txBody>
      </p:sp>
      <p:pic>
        <p:nvPicPr>
          <p:cNvPr id="11" name="Рисунок 10"/>
          <p:cNvPicPr>
            <a:picLocks noChangeAspect="1"/>
          </p:cNvPicPr>
          <p:nvPr/>
        </p:nvPicPr>
        <p:blipFill>
          <a:blip r:embed="rId4"/>
          <a:stretch>
            <a:fillRect/>
          </a:stretch>
        </p:blipFill>
        <p:spPr>
          <a:xfrm rot="21068009">
            <a:off x="113994" y="-53171"/>
            <a:ext cx="1178727" cy="1570547"/>
          </a:xfrm>
          <a:prstGeom prst="rect">
            <a:avLst/>
          </a:prstGeom>
        </p:spPr>
      </p:pic>
    </p:spTree>
    <p:extLst>
      <p:ext uri="{BB962C8B-B14F-4D97-AF65-F5344CB8AC3E}">
        <p14:creationId xmlns:p14="http://schemas.microsoft.com/office/powerpoint/2010/main" val="3914818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71234BB8-7167-4E00-A05A-D1F0788588E0}"/>
              </a:ext>
            </a:extLst>
          </p:cNvPr>
          <p:cNvSpPr>
            <a:spLocks noGrp="1"/>
          </p:cNvSpPr>
          <p:nvPr>
            <p:ph idx="1"/>
          </p:nvPr>
        </p:nvSpPr>
        <p:spPr>
          <a:xfrm>
            <a:off x="7424382" y="1985678"/>
            <a:ext cx="4767618" cy="6945930"/>
          </a:xfrm>
        </p:spPr>
        <p:txBody>
          <a:bodyPr>
            <a:normAutofit/>
          </a:bodyPr>
          <a:lstStyle/>
          <a:p>
            <a:r>
              <a:rPr lang="ru-RU" sz="24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Вайуу</a:t>
            </a:r>
            <a:r>
              <a:rPr lang="ru-RU"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ru-RU" sz="2400" dirty="0">
                <a:solidFill>
                  <a:schemeClr val="tx1"/>
                </a:solidFill>
                <a:latin typeface="Tahoma" panose="020B0604030504040204" pitchFamily="34" charset="0"/>
                <a:ea typeface="Tahoma" panose="020B0604030504040204" pitchFamily="34" charset="0"/>
                <a:cs typeface="Tahoma" panose="020B0604030504040204" pitchFamily="34" charset="0"/>
              </a:rPr>
              <a:t>(также Вайю , </a:t>
            </a:r>
            <a:r>
              <a:rPr lang="ru-RU" sz="2400" dirty="0" err="1">
                <a:solidFill>
                  <a:schemeClr val="tx1"/>
                </a:solidFill>
                <a:latin typeface="Tahoma" panose="020B0604030504040204" pitchFamily="34" charset="0"/>
                <a:ea typeface="Tahoma" panose="020B0604030504040204" pitchFamily="34" charset="0"/>
                <a:cs typeface="Tahoma" panose="020B0604030504040204" pitchFamily="34" charset="0"/>
              </a:rPr>
              <a:t>Вайу</a:t>
            </a:r>
            <a:r>
              <a:rPr lang="ru-RU" sz="2400" dirty="0">
                <a:solidFill>
                  <a:schemeClr val="tx1"/>
                </a:solidFill>
                <a:latin typeface="Tahoma" panose="020B0604030504040204" pitchFamily="34" charset="0"/>
                <a:ea typeface="Tahoma" panose="020B0604030504040204" pitchFamily="34" charset="0"/>
                <a:cs typeface="Tahoma" panose="020B0604030504040204" pitchFamily="34" charset="0"/>
              </a:rPr>
              <a:t> , </a:t>
            </a:r>
            <a:r>
              <a:rPr lang="ru-RU" sz="2400" dirty="0" err="1">
                <a:solidFill>
                  <a:schemeClr val="tx1"/>
                </a:solidFill>
                <a:latin typeface="Tahoma" panose="020B0604030504040204" pitchFamily="34" charset="0"/>
                <a:ea typeface="Tahoma" panose="020B0604030504040204" pitchFamily="34" charset="0"/>
                <a:cs typeface="Tahoma" panose="020B0604030504040204" pitchFamily="34" charset="0"/>
              </a:rPr>
              <a:t>Гуахиро</a:t>
            </a:r>
            <a:r>
              <a:rPr lang="ru-RU" sz="2400" dirty="0">
                <a:solidFill>
                  <a:schemeClr val="tx1"/>
                </a:solidFill>
                <a:latin typeface="Tahoma" panose="020B0604030504040204" pitchFamily="34" charset="0"/>
                <a:ea typeface="Tahoma" panose="020B0604030504040204" pitchFamily="34" charset="0"/>
                <a:cs typeface="Tahoma" panose="020B0604030504040204" pitchFamily="34" charset="0"/>
              </a:rPr>
              <a:t> , </a:t>
            </a:r>
            <a:r>
              <a:rPr lang="ru-RU" sz="2400" dirty="0" err="1">
                <a:solidFill>
                  <a:schemeClr val="tx1"/>
                </a:solidFill>
                <a:latin typeface="Tahoma" panose="020B0604030504040204" pitchFamily="34" charset="0"/>
                <a:ea typeface="Tahoma" panose="020B0604030504040204" pitchFamily="34" charset="0"/>
                <a:cs typeface="Tahoma" panose="020B0604030504040204" pitchFamily="34" charset="0"/>
              </a:rPr>
              <a:t>Вахиро</a:t>
            </a:r>
            <a:r>
              <a:rPr lang="ru-RU" sz="2400" dirty="0">
                <a:solidFill>
                  <a:schemeClr val="tx1"/>
                </a:solidFill>
                <a:latin typeface="Tahoma" panose="020B0604030504040204" pitchFamily="34" charset="0"/>
                <a:ea typeface="Tahoma" panose="020B0604030504040204" pitchFamily="34" charset="0"/>
                <a:cs typeface="Tahoma" panose="020B0604030504040204" pitchFamily="34" charset="0"/>
              </a:rPr>
              <a:t> ) - коренная американская этническая </a:t>
            </a:r>
            <a:r>
              <a:rPr lang="ru-RU"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группа, </a:t>
            </a:r>
            <a:r>
              <a:rPr lang="ru-RU" sz="2400" dirty="0">
                <a:solidFill>
                  <a:schemeClr val="tx1"/>
                </a:solidFill>
                <a:latin typeface="Tahoma" panose="020B0604030504040204" pitchFamily="34" charset="0"/>
                <a:ea typeface="Tahoma" panose="020B0604030504040204" pitchFamily="34" charset="0"/>
                <a:cs typeface="Tahoma" panose="020B0604030504040204" pitchFamily="34" charset="0"/>
              </a:rPr>
              <a:t>проживающая на полуострове </a:t>
            </a:r>
            <a:r>
              <a:rPr lang="ru-RU" sz="2400" dirty="0" err="1">
                <a:solidFill>
                  <a:schemeClr val="tx1"/>
                </a:solidFill>
                <a:latin typeface="Tahoma" panose="020B0604030504040204" pitchFamily="34" charset="0"/>
                <a:ea typeface="Tahoma" panose="020B0604030504040204" pitchFamily="34" charset="0"/>
                <a:cs typeface="Tahoma" panose="020B0604030504040204" pitchFamily="34" charset="0"/>
              </a:rPr>
              <a:t>Гуахира</a:t>
            </a:r>
            <a:r>
              <a:rPr lang="ru-RU" sz="2400" dirty="0">
                <a:solidFill>
                  <a:schemeClr val="tx1"/>
                </a:solidFill>
                <a:latin typeface="Tahoma" panose="020B0604030504040204" pitchFamily="34" charset="0"/>
                <a:ea typeface="Tahoma" panose="020B0604030504040204" pitchFamily="34" charset="0"/>
                <a:cs typeface="Tahoma" panose="020B0604030504040204" pitchFamily="34" charset="0"/>
              </a:rPr>
              <a:t> в самой северной части Колумбии и северо-западе </a:t>
            </a:r>
            <a:r>
              <a:rPr lang="ru-RU"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Венесуэлы. Общая численность этого народа на сегодняшний составляет около </a:t>
            </a:r>
            <a:r>
              <a:rPr lang="ru-RU" sz="2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450 тысяч </a:t>
            </a:r>
            <a:r>
              <a:rPr lang="ru-RU"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человек. </a:t>
            </a:r>
            <a:r>
              <a:rPr lang="ru-RU" sz="2400" dirty="0">
                <a:solidFill>
                  <a:schemeClr val="tx1"/>
                </a:solidFill>
                <a:latin typeface="Tahoma" panose="020B0604030504040204" pitchFamily="34" charset="0"/>
                <a:ea typeface="Tahoma" panose="020B0604030504040204" pitchFamily="34" charset="0"/>
                <a:cs typeface="Tahoma" panose="020B0604030504040204" pitchFamily="34" charset="0"/>
              </a:rPr>
              <a:t>Язык вайю является частью языковой семьи </a:t>
            </a:r>
            <a:r>
              <a:rPr lang="ru-RU" sz="2400" dirty="0" err="1">
                <a:solidFill>
                  <a:schemeClr val="tx1"/>
                </a:solidFill>
                <a:latin typeface="Tahoma" panose="020B0604030504040204" pitchFamily="34" charset="0"/>
                <a:ea typeface="Tahoma" panose="020B0604030504040204" pitchFamily="34" charset="0"/>
                <a:cs typeface="Tahoma" panose="020B0604030504040204" pitchFamily="34" charset="0"/>
              </a:rPr>
              <a:t>майпуран</a:t>
            </a:r>
            <a:r>
              <a:rPr lang="ru-RU" sz="2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ru-RU" sz="2400" dirty="0" err="1">
                <a:solidFill>
                  <a:schemeClr val="tx1"/>
                </a:solidFill>
                <a:latin typeface="Tahoma" panose="020B0604030504040204" pitchFamily="34" charset="0"/>
                <a:ea typeface="Tahoma" panose="020B0604030504040204" pitchFamily="34" charset="0"/>
                <a:cs typeface="Tahoma" panose="020B0604030504040204" pitchFamily="34" charset="0"/>
              </a:rPr>
              <a:t>аравак</a:t>
            </a:r>
            <a:r>
              <a:rPr lang="ru-RU" sz="2400"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s-AR"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https://i.pinimg.com/originals/af/d9/3f/afd93f333677d5e2be58a374baf6397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1014" y="2274973"/>
            <a:ext cx="5801356" cy="4351016"/>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3"/>
          <a:stretch>
            <a:fillRect/>
          </a:stretch>
        </p:blipFill>
        <p:spPr>
          <a:xfrm rot="21170813">
            <a:off x="12522" y="-568884"/>
            <a:ext cx="1670679" cy="2497559"/>
          </a:xfrm>
          <a:prstGeom prst="rect">
            <a:avLst/>
          </a:prstGeom>
        </p:spPr>
      </p:pic>
      <p:sp>
        <p:nvSpPr>
          <p:cNvPr id="6" name="Título 1">
            <a:extLst>
              <a:ext uri="{FF2B5EF4-FFF2-40B4-BE49-F238E27FC236}">
                <a16:creationId xmlns:a16="http://schemas.microsoft.com/office/drawing/2014/main" xmlns="" id="{E2A22A55-7EE0-4DB5-A71E-140351DBA6F7}"/>
              </a:ext>
            </a:extLst>
          </p:cNvPr>
          <p:cNvSpPr txBox="1">
            <a:spLocks/>
          </p:cNvSpPr>
          <p:nvPr/>
        </p:nvSpPr>
        <p:spPr>
          <a:xfrm>
            <a:off x="2284664" y="569133"/>
            <a:ext cx="7908936" cy="170584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ctr"/>
            <a:r>
              <a:rPr lang="ru-RU" dirty="0" smtClean="0">
                <a:solidFill>
                  <a:schemeClr val="bg1"/>
                </a:solidFill>
                <a:latin typeface="Arial" panose="020B0604020202020204" pitchFamily="34" charset="0"/>
              </a:rPr>
              <a:t>Народ </a:t>
            </a:r>
            <a:r>
              <a:rPr lang="ru-RU" dirty="0" err="1" smtClean="0">
                <a:solidFill>
                  <a:schemeClr val="bg1"/>
                </a:solidFill>
                <a:latin typeface="Arial" panose="020B0604020202020204" pitchFamily="34" charset="0"/>
              </a:rPr>
              <a:t>Вайуу</a:t>
            </a:r>
            <a:endParaRPr lang="es-AR" dirty="0">
              <a:solidFill>
                <a:schemeClr val="bg1"/>
              </a:solidFill>
            </a:endParaRPr>
          </a:p>
        </p:txBody>
      </p:sp>
    </p:spTree>
    <p:extLst>
      <p:ext uri="{BB962C8B-B14F-4D97-AF65-F5344CB8AC3E}">
        <p14:creationId xmlns:p14="http://schemas.microsoft.com/office/powerpoint/2010/main" val="26864504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24DADF5-1100-4801-A367-03D87C749AAE}"/>
              </a:ext>
            </a:extLst>
          </p:cNvPr>
          <p:cNvSpPr>
            <a:spLocks noGrp="1"/>
          </p:cNvSpPr>
          <p:nvPr>
            <p:ph type="title"/>
          </p:nvPr>
        </p:nvSpPr>
        <p:spPr>
          <a:xfrm>
            <a:off x="2781794" y="859810"/>
            <a:ext cx="5891705" cy="747251"/>
          </a:xfrm>
        </p:spPr>
        <p:txBody>
          <a:bodyPr/>
          <a:lstStyle/>
          <a:p>
            <a:pPr algn="ctr"/>
            <a:r>
              <a:rPr lang="ru-RU" b="0" i="0" dirty="0">
                <a:solidFill>
                  <a:srgbClr val="000000"/>
                </a:solidFill>
                <a:effectLst/>
                <a:latin typeface="Arial" panose="020B0604020202020204" pitchFamily="34" charset="0"/>
              </a:rPr>
              <a:t>География</a:t>
            </a:r>
            <a:endParaRPr lang="es-AR" dirty="0"/>
          </a:p>
        </p:txBody>
      </p:sp>
      <p:sp>
        <p:nvSpPr>
          <p:cNvPr id="3" name="Marcador de contenido 2">
            <a:extLst>
              <a:ext uri="{FF2B5EF4-FFF2-40B4-BE49-F238E27FC236}">
                <a16:creationId xmlns:a16="http://schemas.microsoft.com/office/drawing/2014/main" xmlns="" id="{1DCB4C2E-A53B-4E89-BBEB-F4DCA3D3E4A1}"/>
              </a:ext>
            </a:extLst>
          </p:cNvPr>
          <p:cNvSpPr>
            <a:spLocks noGrp="1"/>
          </p:cNvSpPr>
          <p:nvPr>
            <p:ph idx="1"/>
          </p:nvPr>
        </p:nvSpPr>
        <p:spPr>
          <a:xfrm>
            <a:off x="6523629" y="2093862"/>
            <a:ext cx="5436799" cy="4635834"/>
          </a:xfrm>
        </p:spPr>
        <p:txBody>
          <a:bodyPr>
            <a:normAutofit lnSpcReduction="10000"/>
          </a:bodyPr>
          <a:lstStyle/>
          <a:p>
            <a:r>
              <a:rPr lang="ru-RU" sz="2400" b="0" i="0" dirty="0" err="1" smtClean="0">
                <a:effectLst/>
                <a:latin typeface="Arial" panose="020B0604020202020204" pitchFamily="34" charset="0"/>
              </a:rPr>
              <a:t>Вайуу</a:t>
            </a:r>
            <a:r>
              <a:rPr lang="ru-RU" sz="2400" b="0" i="0" dirty="0" smtClean="0">
                <a:effectLst/>
                <a:latin typeface="Arial" panose="020B0604020202020204" pitchFamily="34" charset="0"/>
              </a:rPr>
              <a:t> </a:t>
            </a:r>
            <a:r>
              <a:rPr lang="ru-RU" sz="2400" b="0" i="0" dirty="0">
                <a:effectLst/>
                <a:latin typeface="Arial" panose="020B0604020202020204" pitchFamily="34" charset="0"/>
              </a:rPr>
              <a:t>населяют засушливый полуостров </a:t>
            </a:r>
            <a:r>
              <a:rPr lang="ru-RU" sz="2400" b="0" i="0" dirty="0" err="1">
                <a:effectLst/>
                <a:latin typeface="Arial" panose="020B0604020202020204" pitchFamily="34" charset="0"/>
              </a:rPr>
              <a:t>Гуахира</a:t>
            </a:r>
            <a:r>
              <a:rPr lang="ru-RU" sz="2400" b="0" i="0" dirty="0">
                <a:effectLst/>
                <a:latin typeface="Arial" panose="020B0604020202020204" pitchFamily="34" charset="0"/>
              </a:rPr>
              <a:t>, расположенный на границе Венесуэлы и Колумбии, на побережье Карибского </a:t>
            </a:r>
            <a:r>
              <a:rPr lang="ru-RU" sz="2400" b="0" i="0" dirty="0" smtClean="0">
                <a:effectLst/>
                <a:latin typeface="Arial" panose="020B0604020202020204" pitchFamily="34" charset="0"/>
              </a:rPr>
              <a:t>моря. </a:t>
            </a:r>
            <a:r>
              <a:rPr lang="ru-RU" sz="2400" b="0" i="0" dirty="0">
                <a:effectLst/>
                <a:latin typeface="Arial" panose="020B0604020202020204" pitchFamily="34" charset="0"/>
              </a:rPr>
              <a:t>Две крупные реки протекают через эту </a:t>
            </a:r>
            <a:r>
              <a:rPr lang="ru-RU" sz="2400" b="0" i="0" dirty="0" smtClean="0">
                <a:effectLst/>
                <a:latin typeface="Arial" panose="020B0604020202020204" pitchFamily="34" charset="0"/>
              </a:rPr>
              <a:t>территорию: </a:t>
            </a:r>
            <a:r>
              <a:rPr lang="ru-RU" sz="2400" b="0" i="0" dirty="0">
                <a:effectLst/>
                <a:latin typeface="Arial" panose="020B0604020202020204" pitchFamily="34" charset="0"/>
              </a:rPr>
              <a:t>река </a:t>
            </a:r>
            <a:r>
              <a:rPr lang="ru-RU" sz="2400" b="0" i="0" dirty="0" err="1">
                <a:effectLst/>
                <a:latin typeface="Arial" panose="020B0604020202020204" pitchFamily="34" charset="0"/>
              </a:rPr>
              <a:t>Ранчерия</a:t>
            </a:r>
            <a:r>
              <a:rPr lang="ru-RU" sz="2400" b="0" i="0" dirty="0">
                <a:effectLst/>
                <a:latin typeface="Arial" panose="020B0604020202020204" pitchFamily="34" charset="0"/>
              </a:rPr>
              <a:t> в Колумбии и река Эль-Лимон в </a:t>
            </a:r>
            <a:r>
              <a:rPr lang="ru-RU" sz="2400" b="0" i="0" dirty="0" smtClean="0">
                <a:effectLst/>
                <a:latin typeface="Arial" panose="020B0604020202020204" pitchFamily="34" charset="0"/>
              </a:rPr>
              <a:t>Венесуэле. Экваториальные </a:t>
            </a:r>
            <a:r>
              <a:rPr lang="ru-RU" sz="2400" b="0" i="0" dirty="0">
                <a:effectLst/>
                <a:latin typeface="Arial" panose="020B0604020202020204" pitchFamily="34" charset="0"/>
              </a:rPr>
              <a:t>сезоны погоды: сезон дождей с сентября по </a:t>
            </a:r>
            <a:r>
              <a:rPr lang="ru-RU" sz="2400" b="0" i="0" dirty="0" smtClean="0">
                <a:effectLst/>
                <a:latin typeface="Arial" panose="020B0604020202020204" pitchFamily="34" charset="0"/>
              </a:rPr>
              <a:t>декабрь</a:t>
            </a:r>
            <a:r>
              <a:rPr lang="ru-RU" sz="2400" dirty="0">
                <a:latin typeface="Arial" panose="020B0604020202020204" pitchFamily="34" charset="0"/>
              </a:rPr>
              <a:t>;</a:t>
            </a:r>
            <a:r>
              <a:rPr lang="ru-RU" sz="2400" b="0" i="0" dirty="0" smtClean="0">
                <a:effectLst/>
                <a:latin typeface="Arial" panose="020B0604020202020204" pitchFamily="34" charset="0"/>
              </a:rPr>
              <a:t> </a:t>
            </a:r>
            <a:r>
              <a:rPr lang="ru-RU" sz="2400" b="0" i="0" dirty="0">
                <a:effectLst/>
                <a:latin typeface="Arial" panose="020B0604020202020204" pitchFamily="34" charset="0"/>
              </a:rPr>
              <a:t>сухой </a:t>
            </a:r>
            <a:r>
              <a:rPr lang="ru-RU" sz="2400" b="0" i="0" dirty="0" smtClean="0">
                <a:effectLst/>
                <a:latin typeface="Arial" panose="020B0604020202020204" pitchFamily="34" charset="0"/>
              </a:rPr>
              <a:t>сезон с </a:t>
            </a:r>
            <a:r>
              <a:rPr lang="ru-RU" sz="2400" b="0" i="0" dirty="0">
                <a:effectLst/>
                <a:latin typeface="Arial" panose="020B0604020202020204" pitchFamily="34" charset="0"/>
              </a:rPr>
              <a:t>декабря по апрель; второй сезон дождей </a:t>
            </a:r>
            <a:r>
              <a:rPr lang="ru-RU" sz="2400" b="0" i="0" dirty="0" smtClean="0">
                <a:effectLst/>
                <a:latin typeface="Arial" panose="020B0604020202020204" pitchFamily="34" charset="0"/>
              </a:rPr>
              <a:t>с </a:t>
            </a:r>
            <a:r>
              <a:rPr lang="ru-RU" sz="2400" b="0" i="0" dirty="0">
                <a:effectLst/>
                <a:latin typeface="Arial" panose="020B0604020202020204" pitchFamily="34" charset="0"/>
              </a:rPr>
              <a:t>апреля по май; и второй продолжительный сухой сезон с мая по </a:t>
            </a:r>
            <a:r>
              <a:rPr lang="ru-RU" sz="2400" b="0" i="0" dirty="0" smtClean="0">
                <a:effectLst/>
                <a:latin typeface="Arial" panose="020B0604020202020204" pitchFamily="34" charset="0"/>
              </a:rPr>
              <a:t>сентябрь.</a:t>
            </a:r>
            <a:endParaRPr lang="es-AR" sz="2400" dirty="0"/>
          </a:p>
        </p:txBody>
      </p:sp>
      <p:pic>
        <p:nvPicPr>
          <p:cNvPr id="6" name="Рисунок 5"/>
          <p:cNvPicPr>
            <a:picLocks noChangeAspect="1"/>
          </p:cNvPicPr>
          <p:nvPr/>
        </p:nvPicPr>
        <p:blipFill>
          <a:blip r:embed="rId2"/>
          <a:stretch>
            <a:fillRect/>
          </a:stretch>
        </p:blipFill>
        <p:spPr>
          <a:xfrm>
            <a:off x="0" y="3734597"/>
            <a:ext cx="3436341" cy="2995099"/>
          </a:xfrm>
          <a:prstGeom prst="rect">
            <a:avLst/>
          </a:prstGeom>
        </p:spPr>
      </p:pic>
      <p:pic>
        <p:nvPicPr>
          <p:cNvPr id="7" name="Рисунок 6"/>
          <p:cNvPicPr>
            <a:picLocks noChangeAspect="1"/>
          </p:cNvPicPr>
          <p:nvPr/>
        </p:nvPicPr>
        <p:blipFill>
          <a:blip r:embed="rId3"/>
          <a:stretch>
            <a:fillRect/>
          </a:stretch>
        </p:blipFill>
        <p:spPr>
          <a:xfrm>
            <a:off x="2107522" y="1762390"/>
            <a:ext cx="4572000" cy="2581275"/>
          </a:xfrm>
          <a:prstGeom prst="rect">
            <a:avLst/>
          </a:prstGeom>
        </p:spPr>
      </p:pic>
      <p:pic>
        <p:nvPicPr>
          <p:cNvPr id="10" name="Рисунок 9"/>
          <p:cNvPicPr>
            <a:picLocks noChangeAspect="1"/>
          </p:cNvPicPr>
          <p:nvPr/>
        </p:nvPicPr>
        <p:blipFill>
          <a:blip r:embed="rId4"/>
          <a:stretch>
            <a:fillRect/>
          </a:stretch>
        </p:blipFill>
        <p:spPr>
          <a:xfrm rot="21170813">
            <a:off x="12522" y="-568884"/>
            <a:ext cx="1670679" cy="2497559"/>
          </a:xfrm>
          <a:prstGeom prst="rect">
            <a:avLst/>
          </a:prstGeom>
        </p:spPr>
      </p:pic>
    </p:spTree>
    <p:extLst>
      <p:ext uri="{BB962C8B-B14F-4D97-AF65-F5344CB8AC3E}">
        <p14:creationId xmlns:p14="http://schemas.microsoft.com/office/powerpoint/2010/main" val="36548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115B9FD-2A9F-4D00-8978-371C035F11E1}"/>
              </a:ext>
            </a:extLst>
          </p:cNvPr>
          <p:cNvSpPr>
            <a:spLocks noGrp="1"/>
          </p:cNvSpPr>
          <p:nvPr>
            <p:ph type="title"/>
          </p:nvPr>
        </p:nvSpPr>
        <p:spPr>
          <a:xfrm>
            <a:off x="1131707" y="852116"/>
            <a:ext cx="10515600" cy="894734"/>
          </a:xfrm>
        </p:spPr>
        <p:txBody>
          <a:bodyPr>
            <a:normAutofit/>
          </a:bodyPr>
          <a:lstStyle/>
          <a:p>
            <a:pPr algn="ctr"/>
            <a:r>
              <a:rPr lang="ru-RU" b="0" i="0"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История</a:t>
            </a:r>
            <a:endParaRPr lang="es-AR" dirty="0">
              <a:latin typeface="Tahoma" panose="020B0604030504040204" pitchFamily="34" charset="0"/>
              <a:ea typeface="Tahoma" panose="020B0604030504040204" pitchFamily="34" charset="0"/>
              <a:cs typeface="Tahoma" panose="020B0604030504040204" pitchFamily="34" charset="0"/>
            </a:endParaRPr>
          </a:p>
        </p:txBody>
      </p:sp>
      <p:sp>
        <p:nvSpPr>
          <p:cNvPr id="3" name="Marcador de contenido 2">
            <a:extLst>
              <a:ext uri="{FF2B5EF4-FFF2-40B4-BE49-F238E27FC236}">
                <a16:creationId xmlns:a16="http://schemas.microsoft.com/office/drawing/2014/main" xmlns="" id="{44118BD5-7190-4D47-B39E-3E97D3EE50A9}"/>
              </a:ext>
            </a:extLst>
          </p:cNvPr>
          <p:cNvSpPr>
            <a:spLocks noGrp="1"/>
          </p:cNvSpPr>
          <p:nvPr>
            <p:ph idx="1"/>
          </p:nvPr>
        </p:nvSpPr>
        <p:spPr>
          <a:xfrm>
            <a:off x="6096000" y="2661314"/>
            <a:ext cx="5782556" cy="4642338"/>
          </a:xfrm>
        </p:spPr>
        <p:txBody>
          <a:bodyPr>
            <a:normAutofit/>
          </a:bodyPr>
          <a:lstStyle/>
          <a:p>
            <a:pPr algn="just"/>
            <a:r>
              <a:rPr lang="ru-RU" b="0" i="0" dirty="0">
                <a:effectLst/>
                <a:latin typeface="Arial" panose="020B0604020202020204" pitchFamily="34" charset="0"/>
              </a:rPr>
              <a:t>Хотя </a:t>
            </a:r>
            <a:r>
              <a:rPr lang="ru-RU" b="0" i="0" dirty="0" err="1">
                <a:effectLst/>
                <a:latin typeface="Arial" panose="020B0604020202020204" pitchFamily="34" charset="0"/>
              </a:rPr>
              <a:t>вайуу</a:t>
            </a:r>
            <a:r>
              <a:rPr lang="ru-RU" b="0" i="0" dirty="0">
                <a:effectLst/>
                <a:latin typeface="Arial" panose="020B0604020202020204" pitchFamily="34" charset="0"/>
              </a:rPr>
              <a:t> никогда не покоряли испанцы, </a:t>
            </a:r>
            <a:r>
              <a:rPr lang="ru-RU" b="0" i="0" dirty="0" smtClean="0">
                <a:effectLst/>
                <a:latin typeface="Arial" panose="020B0604020202020204" pitchFamily="34" charset="0"/>
              </a:rPr>
              <a:t>но эти народы постоянно находились </a:t>
            </a:r>
            <a:r>
              <a:rPr lang="ru-RU" b="0" i="0" dirty="0">
                <a:effectLst/>
                <a:latin typeface="Arial" panose="020B0604020202020204" pitchFamily="34" charset="0"/>
              </a:rPr>
              <a:t>в </a:t>
            </a:r>
            <a:r>
              <a:rPr lang="ru-RU" b="0" i="0" dirty="0" smtClean="0">
                <a:effectLst/>
                <a:latin typeface="Arial" panose="020B0604020202020204" pitchFamily="34" charset="0"/>
              </a:rPr>
              <a:t>состоянии </a:t>
            </a:r>
            <a:r>
              <a:rPr lang="ru-RU" b="0" i="0" dirty="0">
                <a:effectLst/>
                <a:latin typeface="Arial" panose="020B0604020202020204" pitchFamily="34" charset="0"/>
              </a:rPr>
              <a:t>войны. Были </a:t>
            </a:r>
            <a:r>
              <a:rPr lang="ru-RU" b="0" i="0" dirty="0" smtClean="0">
                <a:effectLst/>
                <a:latin typeface="Arial" panose="020B0604020202020204" pitchFamily="34" charset="0"/>
              </a:rPr>
              <a:t>восстания </a:t>
            </a:r>
            <a:r>
              <a:rPr lang="ru-RU" b="0" i="0" dirty="0" err="1" smtClean="0">
                <a:effectLst/>
                <a:latin typeface="Arial" panose="020B0604020202020204" pitchFamily="34" charset="0"/>
              </a:rPr>
              <a:t>вайуу</a:t>
            </a:r>
            <a:r>
              <a:rPr lang="ru-RU" b="0" i="0" dirty="0" smtClean="0">
                <a:effectLst/>
                <a:latin typeface="Arial" panose="020B0604020202020204" pitchFamily="34" charset="0"/>
              </a:rPr>
              <a:t> </a:t>
            </a:r>
            <a:r>
              <a:rPr lang="ru-RU" b="0" i="0" dirty="0">
                <a:effectLst/>
                <a:latin typeface="Arial" panose="020B0604020202020204" pitchFamily="34" charset="0"/>
              </a:rPr>
              <a:t>в 1701 году (когда они разрушили миссию капуцинов), </a:t>
            </a:r>
            <a:r>
              <a:rPr lang="ru-RU" b="0" i="0" dirty="0" smtClean="0">
                <a:effectLst/>
                <a:latin typeface="Arial" panose="020B0604020202020204" pitchFamily="34" charset="0"/>
              </a:rPr>
              <a:t>1727, </a:t>
            </a:r>
            <a:r>
              <a:rPr lang="ru-RU" b="0" i="0" dirty="0">
                <a:effectLst/>
                <a:latin typeface="Arial" panose="020B0604020202020204" pitchFamily="34" charset="0"/>
              </a:rPr>
              <a:t>1741, 1757, 1761 и </a:t>
            </a:r>
            <a:r>
              <a:rPr lang="ru-RU" b="0" i="0" dirty="0" smtClean="0">
                <a:effectLst/>
                <a:latin typeface="Arial" panose="020B0604020202020204" pitchFamily="34" charset="0"/>
              </a:rPr>
              <a:t>1768, 1769 </a:t>
            </a:r>
            <a:r>
              <a:rPr lang="ru-RU" b="0" i="0" dirty="0">
                <a:effectLst/>
                <a:latin typeface="Arial" panose="020B0604020202020204" pitchFamily="34" charset="0"/>
              </a:rPr>
              <a:t>годах. </a:t>
            </a:r>
            <a:r>
              <a:rPr lang="ru-RU" b="0" i="0" dirty="0" smtClean="0">
                <a:effectLst/>
                <a:latin typeface="Arial" panose="020B0604020202020204" pitchFamily="34" charset="0"/>
              </a:rPr>
              <a:t>Из </a:t>
            </a:r>
            <a:r>
              <a:rPr lang="ru-RU" b="0" i="0" dirty="0">
                <a:effectLst/>
                <a:latin typeface="Arial" panose="020B0604020202020204" pitchFamily="34" charset="0"/>
              </a:rPr>
              <a:t>всех коренных народов на территории Колумбии они </a:t>
            </a:r>
            <a:r>
              <a:rPr lang="ru-RU" b="0" i="0" dirty="0" smtClean="0">
                <a:effectLst/>
                <a:latin typeface="Arial" panose="020B0604020202020204" pitchFamily="34" charset="0"/>
              </a:rPr>
              <a:t>единственные </a:t>
            </a:r>
            <a:r>
              <a:rPr lang="ru-RU" b="0" i="0" dirty="0">
                <a:effectLst/>
                <a:latin typeface="Arial" panose="020B0604020202020204" pitchFamily="34" charset="0"/>
              </a:rPr>
              <a:t>научились обращаться с огнестрельным оружием и лошадьми. </a:t>
            </a:r>
            <a:endParaRPr lang="es-AR" dirty="0"/>
          </a:p>
        </p:txBody>
      </p:sp>
      <p:pic>
        <p:nvPicPr>
          <p:cNvPr id="5" name="Рисунок 4"/>
          <p:cNvPicPr>
            <a:picLocks noChangeAspect="1"/>
          </p:cNvPicPr>
          <p:nvPr/>
        </p:nvPicPr>
        <p:blipFill>
          <a:blip r:embed="rId2"/>
          <a:stretch>
            <a:fillRect/>
          </a:stretch>
        </p:blipFill>
        <p:spPr>
          <a:xfrm>
            <a:off x="141884" y="2279176"/>
            <a:ext cx="5735446" cy="4170171"/>
          </a:xfrm>
          <a:prstGeom prst="rect">
            <a:avLst/>
          </a:prstGeom>
        </p:spPr>
      </p:pic>
      <p:pic>
        <p:nvPicPr>
          <p:cNvPr id="8" name="Рисунок 7"/>
          <p:cNvPicPr>
            <a:picLocks noChangeAspect="1"/>
          </p:cNvPicPr>
          <p:nvPr/>
        </p:nvPicPr>
        <p:blipFill>
          <a:blip r:embed="rId3"/>
          <a:stretch>
            <a:fillRect/>
          </a:stretch>
        </p:blipFill>
        <p:spPr>
          <a:xfrm rot="21170813">
            <a:off x="12522" y="-568884"/>
            <a:ext cx="1670679" cy="2497559"/>
          </a:xfrm>
          <a:prstGeom prst="rect">
            <a:avLst/>
          </a:prstGeom>
        </p:spPr>
      </p:pic>
    </p:spTree>
    <p:extLst>
      <p:ext uri="{BB962C8B-B14F-4D97-AF65-F5344CB8AC3E}">
        <p14:creationId xmlns:p14="http://schemas.microsoft.com/office/powerpoint/2010/main" val="12805125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B7D6B9F-CE49-4C46-A2FE-500EED981C38}"/>
              </a:ext>
            </a:extLst>
          </p:cNvPr>
          <p:cNvSpPr>
            <a:spLocks noGrp="1"/>
          </p:cNvSpPr>
          <p:nvPr>
            <p:ph type="title"/>
          </p:nvPr>
        </p:nvSpPr>
        <p:spPr>
          <a:xfrm>
            <a:off x="756313" y="997993"/>
            <a:ext cx="10515600" cy="845573"/>
          </a:xfrm>
        </p:spPr>
        <p:txBody>
          <a:bodyPr/>
          <a:lstStyle/>
          <a:p>
            <a:pPr algn="ctr"/>
            <a:r>
              <a:rPr lang="ru-RU"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Религия и общество </a:t>
            </a:r>
            <a:endParaRPr lang="es-AR" dirty="0">
              <a:latin typeface="Tahoma" panose="020B0604030504040204" pitchFamily="34" charset="0"/>
              <a:ea typeface="Tahoma" panose="020B0604030504040204" pitchFamily="34" charset="0"/>
              <a:cs typeface="Tahoma" panose="020B0604030504040204" pitchFamily="34" charset="0"/>
            </a:endParaRPr>
          </a:p>
        </p:txBody>
      </p:sp>
      <p:sp>
        <p:nvSpPr>
          <p:cNvPr id="3" name="Marcador de contenido 2">
            <a:extLst>
              <a:ext uri="{FF2B5EF4-FFF2-40B4-BE49-F238E27FC236}">
                <a16:creationId xmlns:a16="http://schemas.microsoft.com/office/drawing/2014/main" xmlns="" id="{2B5AB749-897E-4813-9581-1E154CBCB884}"/>
              </a:ext>
            </a:extLst>
          </p:cNvPr>
          <p:cNvSpPr>
            <a:spLocks noGrp="1"/>
          </p:cNvSpPr>
          <p:nvPr>
            <p:ph idx="1"/>
          </p:nvPr>
        </p:nvSpPr>
        <p:spPr>
          <a:xfrm>
            <a:off x="5418161" y="2542150"/>
            <a:ext cx="6377469" cy="5188972"/>
          </a:xfrm>
        </p:spPr>
        <p:txBody>
          <a:bodyPr>
            <a:normAutofit/>
          </a:bodyPr>
          <a:lstStyle/>
          <a:p>
            <a:pPr algn="just"/>
            <a:r>
              <a:rPr lang="ru-RU" b="0" i="0" dirty="0">
                <a:effectLst/>
                <a:latin typeface="Tahoma" panose="020B0604030504040204" pitchFamily="34" charset="0"/>
                <a:ea typeface="Tahoma" panose="020B0604030504040204" pitchFamily="34" charset="0"/>
                <a:cs typeface="Tahoma" panose="020B0604030504040204" pitchFamily="34" charset="0"/>
              </a:rPr>
              <a:t>Центральная фигура религии </a:t>
            </a:r>
            <a:r>
              <a:rPr lang="ru-RU" b="0" i="0" dirty="0" err="1">
                <a:effectLst/>
                <a:latin typeface="Tahoma" panose="020B0604030504040204" pitchFamily="34" charset="0"/>
                <a:ea typeface="Tahoma" panose="020B0604030504040204" pitchFamily="34" charset="0"/>
                <a:cs typeface="Tahoma" panose="020B0604030504040204" pitchFamily="34" charset="0"/>
              </a:rPr>
              <a:t>вайуу</a:t>
            </a:r>
            <a:r>
              <a:rPr lang="ru-RU" b="0" i="0" dirty="0">
                <a:effectLst/>
                <a:latin typeface="Tahoma" panose="020B0604030504040204" pitchFamily="34" charset="0"/>
                <a:ea typeface="Tahoma" panose="020B0604030504040204" pitchFamily="34" charset="0"/>
                <a:cs typeface="Tahoma" panose="020B0604030504040204" pitchFamily="34" charset="0"/>
              </a:rPr>
              <a:t> - это </a:t>
            </a:r>
            <a:r>
              <a:rPr lang="ru-RU" b="0" i="0" dirty="0" err="1">
                <a:effectLst/>
                <a:latin typeface="Tahoma" panose="020B0604030504040204" pitchFamily="34" charset="0"/>
                <a:ea typeface="Tahoma" panose="020B0604030504040204" pitchFamily="34" charset="0"/>
                <a:cs typeface="Tahoma" panose="020B0604030504040204" pitchFamily="34" charset="0"/>
              </a:rPr>
              <a:t>Малейва</a:t>
            </a:r>
            <a:r>
              <a:rPr lang="ru-RU" b="0" i="0" dirty="0">
                <a:effectLst/>
                <a:latin typeface="Tahoma" panose="020B0604030504040204" pitchFamily="34" charset="0"/>
                <a:ea typeface="Tahoma" panose="020B0604030504040204" pitchFamily="34" charset="0"/>
                <a:cs typeface="Tahoma" panose="020B0604030504040204" pitchFamily="34" charset="0"/>
              </a:rPr>
              <a:t> (Бог), создатель </a:t>
            </a:r>
            <a:r>
              <a:rPr lang="ru-RU" b="0" i="0" dirty="0" smtClean="0">
                <a:effectLst/>
                <a:latin typeface="Tahoma" panose="020B0604030504040204" pitchFamily="34" charset="0"/>
                <a:ea typeface="Tahoma" panose="020B0604030504040204" pitchFamily="34" charset="0"/>
                <a:cs typeface="Tahoma" panose="020B0604030504040204" pitchFamily="34" charset="0"/>
              </a:rPr>
              <a:t>всего. Супруги </a:t>
            </a:r>
            <a:r>
              <a:rPr lang="ru-RU" b="0" i="0" dirty="0" err="1" smtClean="0">
                <a:effectLst/>
                <a:latin typeface="Tahoma" panose="020B0604030504040204" pitchFamily="34" charset="0"/>
                <a:ea typeface="Tahoma" panose="020B0604030504040204" pitchFamily="34" charset="0"/>
                <a:cs typeface="Tahoma" panose="020B0604030504040204" pitchFamily="34" charset="0"/>
              </a:rPr>
              <a:t>Пулови</a:t>
            </a:r>
            <a:r>
              <a:rPr lang="ru-RU" b="0" i="0" dirty="0" smtClean="0">
                <a:effectLst/>
                <a:latin typeface="Tahoma" panose="020B0604030504040204" pitchFamily="34" charset="0"/>
                <a:ea typeface="Tahoma" panose="020B0604030504040204" pitchFamily="34" charset="0"/>
                <a:cs typeface="Tahoma" panose="020B0604030504040204" pitchFamily="34" charset="0"/>
              </a:rPr>
              <a:t> </a:t>
            </a:r>
            <a:r>
              <a:rPr lang="ru-RU" b="0" i="0" dirty="0">
                <a:effectLst/>
                <a:latin typeface="Tahoma" panose="020B0604030504040204" pitchFamily="34" charset="0"/>
                <a:ea typeface="Tahoma" panose="020B0604030504040204" pitchFamily="34" charset="0"/>
                <a:cs typeface="Tahoma" panose="020B0604030504040204" pitchFamily="34" charset="0"/>
              </a:rPr>
              <a:t>и </a:t>
            </a:r>
            <a:r>
              <a:rPr lang="ru-RU" b="0" i="0" dirty="0" err="1">
                <a:effectLst/>
                <a:latin typeface="Tahoma" panose="020B0604030504040204" pitchFamily="34" charset="0"/>
                <a:ea typeface="Tahoma" panose="020B0604030504040204" pitchFamily="34" charset="0"/>
                <a:cs typeface="Tahoma" panose="020B0604030504040204" pitchFamily="34" charset="0"/>
              </a:rPr>
              <a:t>Джуя</a:t>
            </a:r>
            <a:r>
              <a:rPr lang="ru-RU" b="0" i="0" dirty="0">
                <a:effectLst/>
                <a:latin typeface="Tahoma" panose="020B0604030504040204" pitchFamily="34" charset="0"/>
                <a:ea typeface="Tahoma" panose="020B0604030504040204" pitchFamily="34" charset="0"/>
                <a:cs typeface="Tahoma" panose="020B0604030504040204" pitchFamily="34" charset="0"/>
              </a:rPr>
              <a:t> </a:t>
            </a:r>
            <a:r>
              <a:rPr lang="ru-RU" b="0" i="0" dirty="0" smtClean="0">
                <a:effectLst/>
                <a:latin typeface="Tahoma" panose="020B0604030504040204" pitchFamily="34" charset="0"/>
                <a:ea typeface="Tahoma" panose="020B0604030504040204" pitchFamily="34" charset="0"/>
                <a:cs typeface="Tahoma" panose="020B0604030504040204" pitchFamily="34" charset="0"/>
              </a:rPr>
              <a:t>- </a:t>
            </a:r>
            <a:r>
              <a:rPr lang="ru-RU" b="0" i="0" dirty="0">
                <a:effectLst/>
                <a:latin typeface="Tahoma" panose="020B0604030504040204" pitchFamily="34" charset="0"/>
                <a:ea typeface="Tahoma" panose="020B0604030504040204" pitchFamily="34" charset="0"/>
                <a:cs typeface="Tahoma" panose="020B0604030504040204" pitchFamily="34" charset="0"/>
              </a:rPr>
              <a:t>духовные </a:t>
            </a:r>
            <a:r>
              <a:rPr lang="ru-RU" b="0" i="0" dirty="0" smtClean="0">
                <a:effectLst/>
                <a:latin typeface="Tahoma" panose="020B0604030504040204" pitchFamily="34" charset="0"/>
                <a:ea typeface="Tahoma" panose="020B0604030504040204" pitchFamily="34" charset="0"/>
                <a:cs typeface="Tahoma" panose="020B0604030504040204" pitchFamily="34" charset="0"/>
              </a:rPr>
              <a:t>существа</a:t>
            </a:r>
            <a:r>
              <a:rPr lang="ru-RU" dirty="0">
                <a:latin typeface="Tahoma" panose="020B0604030504040204" pitchFamily="34" charset="0"/>
                <a:ea typeface="Tahoma" panose="020B0604030504040204" pitchFamily="34" charset="0"/>
                <a:cs typeface="Tahoma" panose="020B0604030504040204" pitchFamily="34" charset="0"/>
              </a:rPr>
              <a:t> </a:t>
            </a:r>
            <a:r>
              <a:rPr lang="ru-RU" dirty="0" smtClean="0">
                <a:latin typeface="Tahoma" panose="020B0604030504040204" pitchFamily="34" charset="0"/>
                <a:ea typeface="Tahoma" panose="020B0604030504040204" pitchFamily="34" charset="0"/>
                <a:cs typeface="Tahoma" panose="020B0604030504040204" pitchFamily="34" charset="0"/>
              </a:rPr>
              <a:t>(</a:t>
            </a:r>
            <a:r>
              <a:rPr lang="ru-RU" b="0" i="0" dirty="0" smtClean="0">
                <a:effectLst/>
                <a:latin typeface="Tahoma" panose="020B0604030504040204" pitchFamily="34" charset="0"/>
                <a:ea typeface="Tahoma" panose="020B0604030504040204" pitchFamily="34" charset="0"/>
                <a:cs typeface="Tahoma" panose="020B0604030504040204" pitchFamily="34" charset="0"/>
              </a:rPr>
              <a:t>полубоги) связаны </a:t>
            </a:r>
            <a:r>
              <a:rPr lang="ru-RU" b="0" i="0" dirty="0">
                <a:effectLst/>
                <a:latin typeface="Tahoma" panose="020B0604030504040204" pitchFamily="34" charset="0"/>
                <a:ea typeface="Tahoma" panose="020B0604030504040204" pitchFamily="34" charset="0"/>
                <a:cs typeface="Tahoma" panose="020B0604030504040204" pitchFamily="34" charset="0"/>
              </a:rPr>
              <a:t>с деторождением и </a:t>
            </a:r>
            <a:r>
              <a:rPr lang="ru-RU" b="0" i="0" dirty="0" smtClean="0">
                <a:effectLst/>
                <a:latin typeface="Tahoma" panose="020B0604030504040204" pitchFamily="34" charset="0"/>
                <a:ea typeface="Tahoma" panose="020B0604030504040204" pitchFamily="34" charset="0"/>
                <a:cs typeface="Tahoma" panose="020B0604030504040204" pitchFamily="34" charset="0"/>
              </a:rPr>
              <a:t>жизнью. </a:t>
            </a:r>
            <a:r>
              <a:rPr lang="ru-RU" b="0" i="0" dirty="0" err="1" smtClean="0">
                <a:effectLst/>
                <a:latin typeface="Tahoma" panose="020B0604030504040204" pitchFamily="34" charset="0"/>
                <a:ea typeface="Tahoma" panose="020B0604030504040204" pitchFamily="34" charset="0"/>
                <a:cs typeface="Tahoma" panose="020B0604030504040204" pitchFamily="34" charset="0"/>
              </a:rPr>
              <a:t>Пулови</a:t>
            </a:r>
            <a:r>
              <a:rPr lang="ru-RU" b="0" i="0" dirty="0" smtClean="0">
                <a:effectLst/>
                <a:latin typeface="Tahoma" panose="020B0604030504040204" pitchFamily="34" charset="0"/>
                <a:ea typeface="Tahoma" panose="020B0604030504040204" pitchFamily="34" charset="0"/>
                <a:cs typeface="Tahoma" panose="020B0604030504040204" pitchFamily="34" charset="0"/>
              </a:rPr>
              <a:t> </a:t>
            </a:r>
            <a:r>
              <a:rPr lang="ru-RU" b="0" i="0" dirty="0">
                <a:effectLst/>
                <a:latin typeface="Tahoma" panose="020B0604030504040204" pitchFamily="34" charset="0"/>
                <a:ea typeface="Tahoma" panose="020B0604030504040204" pitchFamily="34" charset="0"/>
                <a:cs typeface="Tahoma" panose="020B0604030504040204" pitchFamily="34" charset="0"/>
              </a:rPr>
              <a:t>- женская фигура, связанная с ветром и засушливыми сезонами, а </a:t>
            </a:r>
            <a:r>
              <a:rPr lang="ru-RU" b="0" i="0" dirty="0" err="1">
                <a:effectLst/>
                <a:latin typeface="Tahoma" panose="020B0604030504040204" pitchFamily="34" charset="0"/>
                <a:ea typeface="Tahoma" panose="020B0604030504040204" pitchFamily="34" charset="0"/>
                <a:cs typeface="Tahoma" panose="020B0604030504040204" pitchFamily="34" charset="0"/>
              </a:rPr>
              <a:t>Джуя</a:t>
            </a:r>
            <a:r>
              <a:rPr lang="ru-RU" b="0" i="0" dirty="0">
                <a:effectLst/>
                <a:latin typeface="Tahoma" panose="020B0604030504040204" pitchFamily="34" charset="0"/>
                <a:ea typeface="Tahoma" panose="020B0604030504040204" pitchFamily="34" charset="0"/>
                <a:cs typeface="Tahoma" panose="020B0604030504040204" pitchFamily="34" charset="0"/>
              </a:rPr>
              <a:t> - мужчина, кочевник и связанный с </a:t>
            </a:r>
            <a:r>
              <a:rPr lang="ru-RU" b="0" i="0" dirty="0" smtClean="0">
                <a:effectLst/>
                <a:latin typeface="Tahoma" panose="020B0604030504040204" pitchFamily="34" charset="0"/>
                <a:ea typeface="Tahoma" panose="020B0604030504040204" pitchFamily="34" charset="0"/>
                <a:cs typeface="Tahoma" panose="020B0604030504040204" pitchFamily="34" charset="0"/>
              </a:rPr>
              <a:t>охотой. </a:t>
            </a:r>
            <a:r>
              <a:rPr lang="ru-RU" b="0" i="0" dirty="0" err="1" smtClean="0">
                <a:effectLst/>
                <a:latin typeface="Tahoma" panose="020B0604030504040204" pitchFamily="34" charset="0"/>
                <a:ea typeface="Tahoma" panose="020B0604030504040204" pitchFamily="34" charset="0"/>
                <a:cs typeface="Tahoma" panose="020B0604030504040204" pitchFamily="34" charset="0"/>
              </a:rPr>
              <a:t>Ванюлу</a:t>
            </a:r>
            <a:r>
              <a:rPr lang="ru-RU" b="0" i="0" dirty="0" smtClean="0">
                <a:effectLst/>
                <a:latin typeface="Tahoma" panose="020B0604030504040204" pitchFamily="34" charset="0"/>
                <a:ea typeface="Tahoma" panose="020B0604030504040204" pitchFamily="34" charset="0"/>
                <a:cs typeface="Tahoma" panose="020B0604030504040204" pitchFamily="34" charset="0"/>
              </a:rPr>
              <a:t> </a:t>
            </a:r>
            <a:r>
              <a:rPr lang="ru-RU" b="0" i="0" dirty="0">
                <a:effectLst/>
                <a:latin typeface="Tahoma" panose="020B0604030504040204" pitchFamily="34" charset="0"/>
                <a:ea typeface="Tahoma" panose="020B0604030504040204" pitchFamily="34" charset="0"/>
                <a:cs typeface="Tahoma" panose="020B0604030504040204" pitchFamily="34" charset="0"/>
              </a:rPr>
              <a:t>представляет собой злого духа болезни и смерти .</a:t>
            </a:r>
            <a:endParaRPr lang="es-AR" b="0" i="0" dirty="0">
              <a:effectLst/>
              <a:latin typeface="Tahoma" panose="020B0604030504040204" pitchFamily="34" charset="0"/>
              <a:ea typeface="Tahoma" panose="020B0604030504040204" pitchFamily="34" charset="0"/>
              <a:cs typeface="Tahoma" panose="020B0604030504040204" pitchFamily="34" charset="0"/>
            </a:endParaRPr>
          </a:p>
          <a:p>
            <a:pPr algn="just"/>
            <a:endParaRPr lang="es-AR"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p:cNvPicPr>
            <a:picLocks noChangeAspect="1"/>
          </p:cNvPicPr>
          <p:nvPr/>
        </p:nvPicPr>
        <p:blipFill>
          <a:blip r:embed="rId2"/>
          <a:stretch>
            <a:fillRect/>
          </a:stretch>
        </p:blipFill>
        <p:spPr>
          <a:xfrm>
            <a:off x="141027" y="2939517"/>
            <a:ext cx="5058769" cy="3794076"/>
          </a:xfrm>
          <a:prstGeom prst="rect">
            <a:avLst/>
          </a:prstGeom>
        </p:spPr>
      </p:pic>
      <p:pic>
        <p:nvPicPr>
          <p:cNvPr id="7" name="Рисунок 6"/>
          <p:cNvPicPr>
            <a:picLocks noChangeAspect="1"/>
          </p:cNvPicPr>
          <p:nvPr/>
        </p:nvPicPr>
        <p:blipFill>
          <a:blip r:embed="rId3"/>
          <a:stretch>
            <a:fillRect/>
          </a:stretch>
        </p:blipFill>
        <p:spPr>
          <a:xfrm rot="21170813">
            <a:off x="12522" y="-568884"/>
            <a:ext cx="1670679" cy="2497559"/>
          </a:xfrm>
          <a:prstGeom prst="rect">
            <a:avLst/>
          </a:prstGeom>
        </p:spPr>
      </p:pic>
    </p:spTree>
    <p:extLst>
      <p:ext uri="{BB962C8B-B14F-4D97-AF65-F5344CB8AC3E}">
        <p14:creationId xmlns:p14="http://schemas.microsoft.com/office/powerpoint/2010/main" val="2961085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E004601-6AC6-4F98-ACBC-7B29932B602A}"/>
              </a:ext>
            </a:extLst>
          </p:cNvPr>
          <p:cNvSpPr>
            <a:spLocks noGrp="1"/>
          </p:cNvSpPr>
          <p:nvPr>
            <p:ph type="title"/>
          </p:nvPr>
        </p:nvSpPr>
        <p:spPr>
          <a:xfrm>
            <a:off x="3463413" y="767980"/>
            <a:ext cx="8728587" cy="983225"/>
          </a:xfrm>
        </p:spPr>
        <p:txBody>
          <a:bodyPr/>
          <a:lstStyle/>
          <a:p>
            <a:r>
              <a:rPr lang="ru-RU" dirty="0">
                <a:solidFill>
                  <a:srgbClr val="000000"/>
                </a:solidFill>
                <a:latin typeface="Tahoma" panose="020B0604030504040204" pitchFamily="34" charset="0"/>
                <a:ea typeface="Tahoma" panose="020B0604030504040204" pitchFamily="34" charset="0"/>
                <a:cs typeface="Tahoma" panose="020B0604030504040204" pitchFamily="34" charset="0"/>
              </a:rPr>
              <a:t>О</a:t>
            </a:r>
            <a:r>
              <a:rPr lang="ru-RU" b="0" i="0"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браз </a:t>
            </a:r>
            <a:r>
              <a:rPr lang="ru-RU"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жизни </a:t>
            </a:r>
            <a:r>
              <a:rPr lang="ru-RU" b="0" i="0" dirty="0" err="1"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вайуу</a:t>
            </a:r>
            <a:r>
              <a:rPr lang="ru-RU" b="0" i="0"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 </a:t>
            </a:r>
            <a:endParaRPr lang="es-AR" dirty="0">
              <a:latin typeface="Tahoma" panose="020B0604030504040204" pitchFamily="34" charset="0"/>
              <a:ea typeface="Tahoma" panose="020B0604030504040204" pitchFamily="34" charset="0"/>
              <a:cs typeface="Tahoma" panose="020B0604030504040204" pitchFamily="34" charset="0"/>
            </a:endParaRPr>
          </a:p>
        </p:txBody>
      </p:sp>
      <p:sp>
        <p:nvSpPr>
          <p:cNvPr id="3" name="Marcador de contenido 2">
            <a:extLst>
              <a:ext uri="{FF2B5EF4-FFF2-40B4-BE49-F238E27FC236}">
                <a16:creationId xmlns:a16="http://schemas.microsoft.com/office/drawing/2014/main" xmlns="" id="{921DAA26-01F7-4CAD-85AC-9E1FE9557FAD}"/>
              </a:ext>
            </a:extLst>
          </p:cNvPr>
          <p:cNvSpPr>
            <a:spLocks noGrp="1"/>
          </p:cNvSpPr>
          <p:nvPr>
            <p:ph idx="1"/>
          </p:nvPr>
        </p:nvSpPr>
        <p:spPr>
          <a:xfrm>
            <a:off x="6400802" y="2429534"/>
            <a:ext cx="5527342" cy="3866382"/>
          </a:xfrm>
        </p:spPr>
        <p:txBody>
          <a:bodyPr>
            <a:normAutofit/>
          </a:bodyPr>
          <a:lstStyle/>
          <a:p>
            <a:r>
              <a:rPr lang="ru-RU" b="0" i="0" dirty="0">
                <a:effectLst/>
                <a:latin typeface="Tahoma" panose="020B0604030504040204" pitchFamily="34" charset="0"/>
                <a:ea typeface="Tahoma" panose="020B0604030504040204" pitchFamily="34" charset="0"/>
                <a:cs typeface="Tahoma" panose="020B0604030504040204" pitchFamily="34" charset="0"/>
              </a:rPr>
              <a:t>Традиционное поселение </a:t>
            </a:r>
            <a:r>
              <a:rPr lang="ru-RU" b="0" i="0" dirty="0" err="1">
                <a:effectLst/>
                <a:latin typeface="Tahoma" panose="020B0604030504040204" pitchFamily="34" charset="0"/>
                <a:ea typeface="Tahoma" panose="020B0604030504040204" pitchFamily="34" charset="0"/>
                <a:cs typeface="Tahoma" panose="020B0604030504040204" pitchFamily="34" charset="0"/>
              </a:rPr>
              <a:t>вайу</a:t>
            </a:r>
            <a:r>
              <a:rPr lang="ru-RU" b="0" i="0" dirty="0">
                <a:effectLst/>
                <a:latin typeface="Tahoma" panose="020B0604030504040204" pitchFamily="34" charset="0"/>
                <a:ea typeface="Tahoma" panose="020B0604030504040204" pitchFamily="34" charset="0"/>
                <a:cs typeface="Tahoma" panose="020B0604030504040204" pitchFamily="34" charset="0"/>
              </a:rPr>
              <a:t> состоит из пяти или шести </a:t>
            </a:r>
            <a:r>
              <a:rPr lang="ru-RU" b="0" i="0" dirty="0" smtClean="0">
                <a:effectLst/>
                <a:latin typeface="Tahoma" panose="020B0604030504040204" pitchFamily="34" charset="0"/>
                <a:ea typeface="Tahoma" panose="020B0604030504040204" pitchFamily="34" charset="0"/>
                <a:cs typeface="Tahoma" panose="020B0604030504040204" pitchFamily="34" charset="0"/>
              </a:rPr>
              <a:t>домов - </a:t>
            </a:r>
            <a:r>
              <a:rPr lang="ru-RU" b="0" i="0" dirty="0" err="1" smtClean="0">
                <a:effectLst/>
                <a:latin typeface="Tahoma" panose="020B0604030504040204" pitchFamily="34" charset="0"/>
                <a:ea typeface="Tahoma" panose="020B0604030504040204" pitchFamily="34" charset="0"/>
                <a:cs typeface="Tahoma" panose="020B0604030504040204" pitchFamily="34" charset="0"/>
              </a:rPr>
              <a:t>ранчери</a:t>
            </a:r>
            <a:r>
              <a:rPr lang="ru-RU" b="0" i="0" dirty="0" smtClean="0">
                <a:effectLst/>
                <a:latin typeface="Tahoma" panose="020B0604030504040204" pitchFamily="34" charset="0"/>
                <a:ea typeface="Tahoma" panose="020B0604030504040204" pitchFamily="34" charset="0"/>
                <a:cs typeface="Tahoma" panose="020B0604030504040204" pitchFamily="34" charset="0"/>
              </a:rPr>
              <a:t> </a:t>
            </a:r>
            <a:r>
              <a:rPr lang="ru-RU" b="0" i="0" dirty="0">
                <a:effectLst/>
                <a:latin typeface="Tahoma" panose="020B0604030504040204" pitchFamily="34" charset="0"/>
                <a:ea typeface="Tahoma" panose="020B0604030504040204" pitchFamily="34" charset="0"/>
                <a:cs typeface="Tahoma" panose="020B0604030504040204" pitchFamily="34" charset="0"/>
              </a:rPr>
              <a:t>. Каждое ранчо названо в честь растения, животного или географического места. Территория, на которой находится множество </a:t>
            </a:r>
            <a:r>
              <a:rPr lang="ru-RU" b="0" i="0" dirty="0" err="1">
                <a:effectLst/>
                <a:latin typeface="Tahoma" panose="020B0604030504040204" pitchFamily="34" charset="0"/>
                <a:ea typeface="Tahoma" panose="020B0604030504040204" pitchFamily="34" charset="0"/>
                <a:cs typeface="Tahoma" panose="020B0604030504040204" pitchFamily="34" charset="0"/>
              </a:rPr>
              <a:t>ранчерий</a:t>
            </a:r>
            <a:r>
              <a:rPr lang="ru-RU" b="0" i="0" dirty="0">
                <a:effectLst/>
                <a:latin typeface="Tahoma" panose="020B0604030504040204" pitchFamily="34" charset="0"/>
                <a:ea typeface="Tahoma" panose="020B0604030504040204" pitchFamily="34" charset="0"/>
                <a:cs typeface="Tahoma" panose="020B0604030504040204" pitchFamily="34" charset="0"/>
              </a:rPr>
              <a:t>, названа </a:t>
            </a:r>
            <a:r>
              <a:rPr lang="ru-RU" b="0" i="0" dirty="0" smtClean="0">
                <a:effectLst/>
                <a:latin typeface="Tahoma" panose="020B0604030504040204" pitchFamily="34" charset="0"/>
                <a:ea typeface="Tahoma" panose="020B0604030504040204" pitchFamily="34" charset="0"/>
                <a:cs typeface="Tahoma" panose="020B0604030504040204" pitchFamily="34" charset="0"/>
              </a:rPr>
              <a:t>по </a:t>
            </a:r>
            <a:r>
              <a:rPr lang="ru-RU" b="0" i="0" dirty="0">
                <a:effectLst/>
                <a:latin typeface="Tahoma" panose="020B0604030504040204" pitchFamily="34" charset="0"/>
                <a:ea typeface="Tahoma" panose="020B0604030504040204" pitchFamily="34" charset="0"/>
                <a:cs typeface="Tahoma" panose="020B0604030504040204" pitchFamily="34" charset="0"/>
              </a:rPr>
              <a:t>фамилии </a:t>
            </a:r>
            <a:r>
              <a:rPr lang="ru-RU" b="0" i="0" dirty="0" smtClean="0">
                <a:effectLst/>
                <a:latin typeface="Tahoma" panose="020B0604030504040204" pitchFamily="34" charset="0"/>
                <a:ea typeface="Tahoma" panose="020B0604030504040204" pitchFamily="34" charset="0"/>
                <a:cs typeface="Tahoma" panose="020B0604030504040204" pitchFamily="34" charset="0"/>
              </a:rPr>
              <a:t>матери</a:t>
            </a:r>
            <a:r>
              <a:rPr lang="ru-RU" b="0" i="0" dirty="0" smtClean="0">
                <a:effectLst/>
                <a:latin typeface="Arial" panose="020B0604020202020204" pitchFamily="34" charset="0"/>
              </a:rPr>
              <a:t>. </a:t>
            </a:r>
            <a:endParaRPr lang="es-AR" dirty="0"/>
          </a:p>
        </p:txBody>
      </p:sp>
      <p:pic>
        <p:nvPicPr>
          <p:cNvPr id="4" name="Imagen 3">
            <a:extLst>
              <a:ext uri="{FF2B5EF4-FFF2-40B4-BE49-F238E27FC236}">
                <a16:creationId xmlns:a16="http://schemas.microsoft.com/office/drawing/2014/main" xmlns="" id="{C15584EE-02FB-4D91-B8BA-6FCA7BAEDE58}"/>
              </a:ext>
            </a:extLst>
          </p:cNvPr>
          <p:cNvPicPr>
            <a:picLocks noChangeAspect="1"/>
          </p:cNvPicPr>
          <p:nvPr/>
        </p:nvPicPr>
        <p:blipFill>
          <a:blip r:embed="rId2"/>
          <a:stretch>
            <a:fillRect/>
          </a:stretch>
        </p:blipFill>
        <p:spPr>
          <a:xfrm>
            <a:off x="41556" y="2050115"/>
            <a:ext cx="6154528" cy="4625221"/>
          </a:xfrm>
          <a:prstGeom prst="rect">
            <a:avLst/>
          </a:prstGeom>
        </p:spPr>
      </p:pic>
      <p:pic>
        <p:nvPicPr>
          <p:cNvPr id="7" name="Рисунок 6"/>
          <p:cNvPicPr>
            <a:picLocks noChangeAspect="1"/>
          </p:cNvPicPr>
          <p:nvPr/>
        </p:nvPicPr>
        <p:blipFill>
          <a:blip r:embed="rId3"/>
          <a:stretch>
            <a:fillRect/>
          </a:stretch>
        </p:blipFill>
        <p:spPr>
          <a:xfrm rot="21170813">
            <a:off x="12522" y="-568884"/>
            <a:ext cx="1670679" cy="2497559"/>
          </a:xfrm>
          <a:prstGeom prst="rect">
            <a:avLst/>
          </a:prstGeom>
        </p:spPr>
      </p:pic>
    </p:spTree>
    <p:extLst>
      <p:ext uri="{BB962C8B-B14F-4D97-AF65-F5344CB8AC3E}">
        <p14:creationId xmlns:p14="http://schemas.microsoft.com/office/powerpoint/2010/main" val="37299525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87DD6E76-02B6-44E6-9FF8-6ABCDBC7D109}"/>
              </a:ext>
            </a:extLst>
          </p:cNvPr>
          <p:cNvSpPr>
            <a:spLocks noGrp="1"/>
          </p:cNvSpPr>
          <p:nvPr>
            <p:ph idx="1"/>
          </p:nvPr>
        </p:nvSpPr>
        <p:spPr>
          <a:xfrm>
            <a:off x="3480673" y="2415419"/>
            <a:ext cx="8559441" cy="4351338"/>
          </a:xfrm>
        </p:spPr>
        <p:txBody>
          <a:bodyPr>
            <a:normAutofit/>
          </a:bodyPr>
          <a:lstStyle/>
          <a:p>
            <a:r>
              <a:rPr lang="ru-RU" b="0" i="0" dirty="0">
                <a:effectLst/>
                <a:latin typeface="Arial" panose="020B0604020202020204" pitchFamily="34" charset="0"/>
              </a:rPr>
              <a:t>Типичный дом - это небольшая постройка, называемая </a:t>
            </a:r>
            <a:r>
              <a:rPr lang="ru-RU" b="0" i="0" dirty="0" err="1">
                <a:effectLst/>
                <a:latin typeface="Arial" panose="020B0604020202020204" pitchFamily="34" charset="0"/>
              </a:rPr>
              <a:t>пиичи</a:t>
            </a:r>
            <a:r>
              <a:rPr lang="ru-RU" b="0" i="0" dirty="0">
                <a:effectLst/>
                <a:latin typeface="Arial" panose="020B0604020202020204" pitchFamily="34" charset="0"/>
              </a:rPr>
              <a:t> или </a:t>
            </a:r>
            <a:r>
              <a:rPr lang="ru-RU" b="0" i="0" dirty="0" err="1">
                <a:effectLst/>
                <a:latin typeface="Arial" panose="020B0604020202020204" pitchFamily="34" charset="0"/>
              </a:rPr>
              <a:t>миичи</a:t>
            </a:r>
            <a:r>
              <a:rPr lang="ru-RU" b="0" i="0" dirty="0">
                <a:effectLst/>
                <a:latin typeface="Arial" panose="020B0604020202020204" pitchFamily="34" charset="0"/>
              </a:rPr>
              <a:t> , обычно разделенная на две комнаты с гамаками, в которых можно спать и хранить личные </a:t>
            </a:r>
            <a:r>
              <a:rPr lang="ru-RU" b="0" i="0" dirty="0" smtClean="0">
                <a:effectLst/>
                <a:latin typeface="Arial" panose="020B0604020202020204" pitchFamily="34" charset="0"/>
              </a:rPr>
              <a:t>вещи.</a:t>
            </a:r>
          </a:p>
          <a:p>
            <a:r>
              <a:rPr lang="ru-RU" b="0" i="0" dirty="0" smtClean="0">
                <a:effectLst/>
                <a:latin typeface="Arial" panose="020B0604020202020204" pitchFamily="34" charset="0"/>
              </a:rPr>
              <a:t> Культура </a:t>
            </a:r>
            <a:r>
              <a:rPr lang="ru-RU" b="0" i="0" dirty="0">
                <a:effectLst/>
                <a:latin typeface="Arial" panose="020B0604020202020204" pitchFamily="34" charset="0"/>
              </a:rPr>
              <a:t>вайю известна производством </a:t>
            </a:r>
            <a:r>
              <a:rPr lang="ru-RU" b="0" i="0" dirty="0" smtClean="0">
                <a:effectLst/>
                <a:latin typeface="Arial" panose="020B0604020202020204" pitchFamily="34" charset="0"/>
              </a:rPr>
              <a:t>сумок (мочил). </a:t>
            </a:r>
            <a:r>
              <a:rPr lang="ru-RU" b="0" i="0" dirty="0">
                <a:effectLst/>
                <a:latin typeface="Arial" panose="020B0604020202020204" pitchFamily="34" charset="0"/>
              </a:rPr>
              <a:t>Есть много стилей </a:t>
            </a:r>
            <a:r>
              <a:rPr lang="ru-RU" b="0" i="0" dirty="0" smtClean="0">
                <a:effectLst/>
                <a:latin typeface="Arial" panose="020B0604020202020204" pitchFamily="34" charset="0"/>
              </a:rPr>
              <a:t>мочил. Для </a:t>
            </a:r>
            <a:r>
              <a:rPr lang="ru-RU" b="0" i="0" dirty="0">
                <a:effectLst/>
                <a:latin typeface="Arial" panose="020B0604020202020204" pitchFamily="34" charset="0"/>
              </a:rPr>
              <a:t>тканей характерны орнаменты, вдохновленные природой и культурой. </a:t>
            </a:r>
            <a:endParaRPr lang="es-AR" dirty="0"/>
          </a:p>
        </p:txBody>
      </p:sp>
      <p:pic>
        <p:nvPicPr>
          <p:cNvPr id="4" name="Imagen 3">
            <a:extLst>
              <a:ext uri="{FF2B5EF4-FFF2-40B4-BE49-F238E27FC236}">
                <a16:creationId xmlns:a16="http://schemas.microsoft.com/office/drawing/2014/main" xmlns="" id="{F16DC5FA-FC0B-4298-BC0C-3D5EF754FA7C}"/>
              </a:ext>
            </a:extLst>
          </p:cNvPr>
          <p:cNvPicPr>
            <a:picLocks noChangeAspect="1"/>
          </p:cNvPicPr>
          <p:nvPr/>
        </p:nvPicPr>
        <p:blipFill>
          <a:blip r:embed="rId2"/>
          <a:stretch>
            <a:fillRect/>
          </a:stretch>
        </p:blipFill>
        <p:spPr>
          <a:xfrm>
            <a:off x="256894" y="2289053"/>
            <a:ext cx="2966884" cy="4450325"/>
          </a:xfrm>
          <a:prstGeom prst="rect">
            <a:avLst/>
          </a:prstGeom>
        </p:spPr>
      </p:pic>
      <p:sp>
        <p:nvSpPr>
          <p:cNvPr id="6" name="Título 1">
            <a:extLst>
              <a:ext uri="{FF2B5EF4-FFF2-40B4-BE49-F238E27FC236}">
                <a16:creationId xmlns:a16="http://schemas.microsoft.com/office/drawing/2014/main" xmlns="" id="{6E004601-6AC6-4F98-ACBC-7B29932B602A}"/>
              </a:ext>
            </a:extLst>
          </p:cNvPr>
          <p:cNvSpPr>
            <a:spLocks noGrp="1"/>
          </p:cNvSpPr>
          <p:nvPr>
            <p:ph type="title"/>
          </p:nvPr>
        </p:nvSpPr>
        <p:spPr>
          <a:xfrm>
            <a:off x="3463413" y="767980"/>
            <a:ext cx="8728587" cy="983225"/>
          </a:xfrm>
        </p:spPr>
        <p:txBody>
          <a:bodyPr/>
          <a:lstStyle/>
          <a:p>
            <a:r>
              <a:rPr lang="ru-RU" dirty="0">
                <a:solidFill>
                  <a:srgbClr val="000000"/>
                </a:solidFill>
                <a:latin typeface="Tahoma" panose="020B0604030504040204" pitchFamily="34" charset="0"/>
                <a:ea typeface="Tahoma" panose="020B0604030504040204" pitchFamily="34" charset="0"/>
                <a:cs typeface="Tahoma" panose="020B0604030504040204" pitchFamily="34" charset="0"/>
              </a:rPr>
              <a:t>О</a:t>
            </a:r>
            <a:r>
              <a:rPr lang="ru-RU" b="0" i="0"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браз </a:t>
            </a:r>
            <a:r>
              <a:rPr lang="ru-RU"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жизни </a:t>
            </a:r>
            <a:r>
              <a:rPr lang="ru-RU" b="0" i="0" dirty="0" err="1"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вайуу</a:t>
            </a:r>
            <a:r>
              <a:rPr lang="ru-RU" b="0" i="0"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 </a:t>
            </a:r>
            <a:endParaRPr lang="es-AR" dirty="0">
              <a:latin typeface="Tahoma" panose="020B0604030504040204" pitchFamily="34" charset="0"/>
              <a:ea typeface="Tahoma" panose="020B0604030504040204" pitchFamily="34" charset="0"/>
              <a:cs typeface="Tahoma" panose="020B0604030504040204" pitchFamily="34" charset="0"/>
            </a:endParaRPr>
          </a:p>
        </p:txBody>
      </p:sp>
      <p:pic>
        <p:nvPicPr>
          <p:cNvPr id="8" name="Рисунок 7"/>
          <p:cNvPicPr>
            <a:picLocks noChangeAspect="1"/>
          </p:cNvPicPr>
          <p:nvPr/>
        </p:nvPicPr>
        <p:blipFill>
          <a:blip r:embed="rId3"/>
          <a:stretch>
            <a:fillRect/>
          </a:stretch>
        </p:blipFill>
        <p:spPr>
          <a:xfrm rot="21170813">
            <a:off x="12522" y="-568884"/>
            <a:ext cx="1670679" cy="2497559"/>
          </a:xfrm>
          <a:prstGeom prst="rect">
            <a:avLst/>
          </a:prstGeom>
        </p:spPr>
      </p:pic>
    </p:spTree>
    <p:extLst>
      <p:ext uri="{BB962C8B-B14F-4D97-AF65-F5344CB8AC3E}">
        <p14:creationId xmlns:p14="http://schemas.microsoft.com/office/powerpoint/2010/main" val="26600033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F89CD8B-7266-46D6-B32F-F26685F96420}"/>
              </a:ext>
            </a:extLst>
          </p:cNvPr>
          <p:cNvSpPr>
            <a:spLocks noGrp="1"/>
          </p:cNvSpPr>
          <p:nvPr>
            <p:ph type="title"/>
          </p:nvPr>
        </p:nvSpPr>
        <p:spPr>
          <a:xfrm>
            <a:off x="3796719" y="970781"/>
            <a:ext cx="4434349" cy="629264"/>
          </a:xfrm>
        </p:spPr>
        <p:txBody>
          <a:bodyPr>
            <a:normAutofit fontScale="90000"/>
          </a:bodyPr>
          <a:lstStyle/>
          <a:p>
            <a:r>
              <a:rPr lang="ru-RU"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Музыка и танцы</a:t>
            </a:r>
            <a:endParaRPr lang="es-AR" dirty="0">
              <a:latin typeface="Tahoma" panose="020B0604030504040204" pitchFamily="34" charset="0"/>
              <a:ea typeface="Tahoma" panose="020B0604030504040204" pitchFamily="34" charset="0"/>
              <a:cs typeface="Tahoma" panose="020B0604030504040204" pitchFamily="34" charset="0"/>
            </a:endParaRPr>
          </a:p>
        </p:txBody>
      </p:sp>
      <p:sp>
        <p:nvSpPr>
          <p:cNvPr id="3" name="Marcador de contenido 2">
            <a:extLst>
              <a:ext uri="{FF2B5EF4-FFF2-40B4-BE49-F238E27FC236}">
                <a16:creationId xmlns:a16="http://schemas.microsoft.com/office/drawing/2014/main" xmlns="" id="{DB363A88-B0B6-499C-9767-7EF45664997A}"/>
              </a:ext>
            </a:extLst>
          </p:cNvPr>
          <p:cNvSpPr>
            <a:spLocks noGrp="1"/>
          </p:cNvSpPr>
          <p:nvPr>
            <p:ph idx="1"/>
          </p:nvPr>
        </p:nvSpPr>
        <p:spPr>
          <a:xfrm>
            <a:off x="177421" y="1838478"/>
            <a:ext cx="11768772" cy="5282228"/>
          </a:xfrm>
        </p:spPr>
        <p:txBody>
          <a:bodyPr>
            <a:normAutofit/>
          </a:bodyPr>
          <a:lstStyle/>
          <a:p>
            <a:pPr algn="ctr"/>
            <a:r>
              <a:rPr lang="ru-RU" b="0" i="0" dirty="0">
                <a:effectLst/>
                <a:latin typeface="Tahoma" panose="020B0604030504040204" pitchFamily="34" charset="0"/>
                <a:ea typeface="Tahoma" panose="020B0604030504040204" pitchFamily="34" charset="0"/>
                <a:cs typeface="Tahoma" panose="020B0604030504040204" pitchFamily="34" charset="0"/>
              </a:rPr>
              <a:t>Традиционная музыка </a:t>
            </a:r>
            <a:r>
              <a:rPr lang="ru-RU" b="0" i="0" dirty="0" err="1">
                <a:effectLst/>
                <a:latin typeface="Tahoma" panose="020B0604030504040204" pitchFamily="34" charset="0"/>
                <a:ea typeface="Tahoma" panose="020B0604030504040204" pitchFamily="34" charset="0"/>
                <a:cs typeface="Tahoma" panose="020B0604030504040204" pitchFamily="34" charset="0"/>
              </a:rPr>
              <a:t>вайуу</a:t>
            </a:r>
            <a:r>
              <a:rPr lang="ru-RU" b="0" i="0" dirty="0">
                <a:effectLst/>
                <a:latin typeface="Tahoma" panose="020B0604030504040204" pitchFamily="34" charset="0"/>
                <a:ea typeface="Tahoma" panose="020B0604030504040204" pitchFamily="34" charset="0"/>
                <a:cs typeface="Tahoma" panose="020B0604030504040204" pitchFamily="34" charset="0"/>
              </a:rPr>
              <a:t> тесно связана </a:t>
            </a:r>
            <a:r>
              <a:rPr lang="ru-RU" b="0" i="0" dirty="0" smtClean="0">
                <a:effectLst/>
                <a:latin typeface="Tahoma" panose="020B0604030504040204" pitchFamily="34" charset="0"/>
                <a:ea typeface="Tahoma" panose="020B0604030504040204" pitchFamily="34" charset="0"/>
                <a:cs typeface="Tahoma" panose="020B0604030504040204" pitchFamily="34" charset="0"/>
              </a:rPr>
              <a:t>с экономикой, </a:t>
            </a:r>
            <a:r>
              <a:rPr lang="ru-RU" b="0" i="0" dirty="0">
                <a:effectLst/>
                <a:latin typeface="Tahoma" panose="020B0604030504040204" pitchFamily="34" charset="0"/>
                <a:ea typeface="Tahoma" panose="020B0604030504040204" pitchFamily="34" charset="0"/>
                <a:cs typeface="Tahoma" panose="020B0604030504040204" pitchFamily="34" charset="0"/>
              </a:rPr>
              <a:t>общественной </a:t>
            </a:r>
            <a:r>
              <a:rPr lang="ru-RU" b="0" i="0" dirty="0" smtClean="0">
                <a:effectLst/>
                <a:latin typeface="Tahoma" panose="020B0604030504040204" pitchFamily="34" charset="0"/>
                <a:ea typeface="Tahoma" panose="020B0604030504040204" pitchFamily="34" charset="0"/>
                <a:cs typeface="Tahoma" panose="020B0604030504040204" pitchFamily="34" charset="0"/>
              </a:rPr>
              <a:t>жизнью, природой. </a:t>
            </a:r>
            <a:r>
              <a:rPr lang="ru-RU" b="0" i="0" dirty="0">
                <a:effectLst/>
                <a:latin typeface="Tahoma" panose="020B0604030504040204" pitchFamily="34" charset="0"/>
                <a:ea typeface="Tahoma" panose="020B0604030504040204" pitchFamily="34" charset="0"/>
                <a:cs typeface="Tahoma" panose="020B0604030504040204" pitchFamily="34" charset="0"/>
              </a:rPr>
              <a:t>Например, они поют своему скоту. Они </a:t>
            </a:r>
            <a:r>
              <a:rPr lang="ru-RU" b="0" i="0" dirty="0" smtClean="0">
                <a:effectLst/>
                <a:latin typeface="Tahoma" panose="020B0604030504040204" pitchFamily="34" charset="0"/>
                <a:ea typeface="Tahoma" panose="020B0604030504040204" pitchFamily="34" charset="0"/>
                <a:cs typeface="Tahoma" panose="020B0604030504040204" pitchFamily="34" charset="0"/>
              </a:rPr>
              <a:t>используют </a:t>
            </a:r>
            <a:r>
              <a:rPr lang="ru-RU" b="0" i="0" dirty="0">
                <a:effectLst/>
                <a:latin typeface="Tahoma" panose="020B0604030504040204" pitchFamily="34" charset="0"/>
                <a:ea typeface="Tahoma" panose="020B0604030504040204" pitchFamily="34" charset="0"/>
                <a:cs typeface="Tahoma" panose="020B0604030504040204" pitchFamily="34" charset="0"/>
              </a:rPr>
              <a:t>музыку для встреч и торжеств, а также для ритуалов </a:t>
            </a:r>
            <a:r>
              <a:rPr lang="ru-RU" b="0" i="0" dirty="0" smtClean="0">
                <a:effectLst/>
                <a:latin typeface="Tahoma" panose="020B0604030504040204" pitchFamily="34" charset="0"/>
                <a:ea typeface="Tahoma" panose="020B0604030504040204" pitchFamily="34" charset="0"/>
                <a:cs typeface="Tahoma" panose="020B0604030504040204" pitchFamily="34" charset="0"/>
              </a:rPr>
              <a:t>во </a:t>
            </a:r>
            <a:r>
              <a:rPr lang="ru-RU" b="0" i="0" dirty="0">
                <a:effectLst/>
                <a:latin typeface="Tahoma" panose="020B0604030504040204" pitchFamily="34" charset="0"/>
                <a:ea typeface="Tahoma" panose="020B0604030504040204" pitchFamily="34" charset="0"/>
                <a:cs typeface="Tahoma" panose="020B0604030504040204" pitchFamily="34" charset="0"/>
              </a:rPr>
              <a:t>время </a:t>
            </a:r>
            <a:r>
              <a:rPr lang="ru-RU" b="0" i="0" dirty="0" smtClean="0">
                <a:effectLst/>
                <a:latin typeface="Tahoma" panose="020B0604030504040204" pitchFamily="34" charset="0"/>
                <a:ea typeface="Tahoma" panose="020B0604030504040204" pitchFamily="34" charset="0"/>
                <a:cs typeface="Tahoma" panose="020B0604030504040204" pitchFamily="34" charset="0"/>
              </a:rPr>
              <a:t>свадеб и похорон. </a:t>
            </a:r>
            <a:endParaRPr lang="es-AR" dirty="0">
              <a:latin typeface="Tahoma" panose="020B0604030504040204" pitchFamily="34" charset="0"/>
              <a:ea typeface="Tahoma" panose="020B0604030504040204" pitchFamily="34" charset="0"/>
              <a:cs typeface="Tahoma" panose="020B0604030504040204" pitchFamily="34"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44" y="2950089"/>
            <a:ext cx="3883742" cy="3883742"/>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345" y="3286998"/>
            <a:ext cx="5433446" cy="3546833"/>
          </a:xfrm>
          <a:prstGeom prst="rect">
            <a:avLst/>
          </a:prstGeom>
        </p:spPr>
      </p:pic>
      <p:pic>
        <p:nvPicPr>
          <p:cNvPr id="9" name="Рисунок 8"/>
          <p:cNvPicPr>
            <a:picLocks noChangeAspect="1"/>
          </p:cNvPicPr>
          <p:nvPr/>
        </p:nvPicPr>
        <p:blipFill>
          <a:blip r:embed="rId4"/>
          <a:stretch>
            <a:fillRect/>
          </a:stretch>
        </p:blipFill>
        <p:spPr>
          <a:xfrm rot="21170813">
            <a:off x="12522" y="-568884"/>
            <a:ext cx="1670679" cy="2497559"/>
          </a:xfrm>
          <a:prstGeom prst="rect">
            <a:avLst/>
          </a:prstGeom>
        </p:spPr>
      </p:pic>
    </p:spTree>
    <p:extLst>
      <p:ext uri="{BB962C8B-B14F-4D97-AF65-F5344CB8AC3E}">
        <p14:creationId xmlns:p14="http://schemas.microsoft.com/office/powerpoint/2010/main" val="27070278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F89CD8B-7266-46D6-B32F-F26685F96420}"/>
              </a:ext>
            </a:extLst>
          </p:cNvPr>
          <p:cNvSpPr>
            <a:spLocks noGrp="1"/>
          </p:cNvSpPr>
          <p:nvPr>
            <p:ph type="title"/>
          </p:nvPr>
        </p:nvSpPr>
        <p:spPr>
          <a:xfrm>
            <a:off x="3946844" y="1076296"/>
            <a:ext cx="4434349" cy="629264"/>
          </a:xfrm>
        </p:spPr>
        <p:txBody>
          <a:bodyPr>
            <a:normAutofit fontScale="90000"/>
          </a:bodyPr>
          <a:lstStyle/>
          <a:p>
            <a:r>
              <a:rPr lang="ru-RU"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Музыка и танцы</a:t>
            </a:r>
            <a:endParaRPr lang="es-AR" dirty="0">
              <a:latin typeface="Tahoma" panose="020B0604030504040204" pitchFamily="34" charset="0"/>
              <a:ea typeface="Tahoma" panose="020B0604030504040204" pitchFamily="34" charset="0"/>
              <a:cs typeface="Tahoma" panose="020B0604030504040204" pitchFamily="34" charset="0"/>
            </a:endParaRPr>
          </a:p>
        </p:txBody>
      </p:sp>
      <p:sp>
        <p:nvSpPr>
          <p:cNvPr id="3" name="Marcador de contenido 2">
            <a:extLst>
              <a:ext uri="{FF2B5EF4-FFF2-40B4-BE49-F238E27FC236}">
                <a16:creationId xmlns:a16="http://schemas.microsoft.com/office/drawing/2014/main" xmlns="" id="{DB363A88-B0B6-499C-9767-7EF45664997A}"/>
              </a:ext>
            </a:extLst>
          </p:cNvPr>
          <p:cNvSpPr>
            <a:spLocks noGrp="1"/>
          </p:cNvSpPr>
          <p:nvPr>
            <p:ph idx="1"/>
          </p:nvPr>
        </p:nvSpPr>
        <p:spPr>
          <a:xfrm>
            <a:off x="353962" y="2109973"/>
            <a:ext cx="8871925" cy="5213402"/>
          </a:xfrm>
        </p:spPr>
        <p:txBody>
          <a:bodyPr>
            <a:normAutofit/>
          </a:bodyPr>
          <a:lstStyle/>
          <a:p>
            <a:pPr algn="ctr"/>
            <a:r>
              <a:rPr lang="ru-RU" b="0" i="0" dirty="0" smtClean="0">
                <a:effectLst/>
                <a:latin typeface="Tahoma" panose="020B0604030504040204" pitchFamily="34" charset="0"/>
                <a:ea typeface="Tahoma" panose="020B0604030504040204" pitchFamily="34" charset="0"/>
                <a:cs typeface="Tahoma" panose="020B0604030504040204" pitchFamily="34" charset="0"/>
              </a:rPr>
              <a:t>Среди традиционных музыкальных инструментов - каши , </a:t>
            </a:r>
            <a:r>
              <a:rPr lang="ru-RU" b="0" i="0" dirty="0" err="1" smtClean="0">
                <a:effectLst/>
                <a:latin typeface="Tahoma" panose="020B0604030504040204" pitchFamily="34" charset="0"/>
                <a:ea typeface="Tahoma" panose="020B0604030504040204" pitchFamily="34" charset="0"/>
                <a:cs typeface="Tahoma" panose="020B0604030504040204" pitchFamily="34" charset="0"/>
              </a:rPr>
              <a:t>савава</a:t>
            </a:r>
            <a:r>
              <a:rPr lang="ru-RU" b="0" i="0" dirty="0" smtClean="0">
                <a:effectLst/>
                <a:latin typeface="Tahoma" panose="020B0604030504040204" pitchFamily="34" charset="0"/>
                <a:ea typeface="Tahoma" panose="020B0604030504040204" pitchFamily="34" charset="0"/>
                <a:cs typeface="Tahoma" panose="020B0604030504040204" pitchFamily="34" charset="0"/>
              </a:rPr>
              <a:t> (разновидность флейты), </a:t>
            </a:r>
            <a:r>
              <a:rPr lang="ru-RU" b="0" i="0" dirty="0" err="1" smtClean="0">
                <a:effectLst/>
                <a:latin typeface="Tahoma" panose="020B0604030504040204" pitchFamily="34" charset="0"/>
                <a:ea typeface="Tahoma" panose="020B0604030504040204" pitchFamily="34" charset="0"/>
                <a:cs typeface="Tahoma" panose="020B0604030504040204" pitchFamily="34" charset="0"/>
              </a:rPr>
              <a:t>мааси</a:t>
            </a:r>
            <a:r>
              <a:rPr lang="ru-RU" b="0" i="0" dirty="0" smtClean="0">
                <a:effectLst/>
                <a:latin typeface="Tahoma" panose="020B0604030504040204" pitchFamily="34" charset="0"/>
                <a:ea typeface="Tahoma" panose="020B0604030504040204" pitchFamily="34" charset="0"/>
                <a:cs typeface="Tahoma" panose="020B0604030504040204" pitchFamily="34" charset="0"/>
              </a:rPr>
              <a:t> , </a:t>
            </a:r>
            <a:r>
              <a:rPr lang="ru-RU" b="0" i="0" dirty="0" err="1" smtClean="0">
                <a:effectLst/>
                <a:latin typeface="Tahoma" panose="020B0604030504040204" pitchFamily="34" charset="0"/>
                <a:ea typeface="Tahoma" panose="020B0604030504040204" pitchFamily="34" charset="0"/>
                <a:cs typeface="Tahoma" panose="020B0604030504040204" pitchFamily="34" charset="0"/>
              </a:rPr>
              <a:t>тотой</a:t>
            </a:r>
            <a:r>
              <a:rPr lang="ru-RU" b="0" i="0" dirty="0" smtClean="0">
                <a:effectLst/>
                <a:latin typeface="Tahoma" panose="020B0604030504040204" pitchFamily="34" charset="0"/>
                <a:ea typeface="Tahoma" panose="020B0604030504040204" pitchFamily="34" charset="0"/>
                <a:cs typeface="Tahoma" panose="020B0604030504040204" pitchFamily="34" charset="0"/>
              </a:rPr>
              <a:t> и </a:t>
            </a:r>
            <a:r>
              <a:rPr lang="ru-RU" b="0" i="0" dirty="0" err="1" smtClean="0">
                <a:effectLst/>
                <a:latin typeface="Tahoma" panose="020B0604030504040204" pitchFamily="34" charset="0"/>
                <a:ea typeface="Tahoma" panose="020B0604030504040204" pitchFamily="34" charset="0"/>
                <a:cs typeface="Tahoma" panose="020B0604030504040204" pitchFamily="34" charset="0"/>
              </a:rPr>
              <a:t>талираай</a:t>
            </a:r>
            <a:r>
              <a:rPr lang="ru-RU" b="0" i="0" dirty="0" smtClean="0">
                <a:effectLst/>
                <a:latin typeface="Tahoma" panose="020B0604030504040204" pitchFamily="34" charset="0"/>
                <a:ea typeface="Tahoma" panose="020B0604030504040204" pitchFamily="34" charset="0"/>
                <a:cs typeface="Tahoma" panose="020B0604030504040204" pitchFamily="34" charset="0"/>
              </a:rPr>
              <a:t> (трубчатая флейта), вуоторойой (разновидность кларнета) и другие. </a:t>
            </a:r>
            <a:endParaRPr lang="es-AR" dirty="0">
              <a:latin typeface="Tahoma" panose="020B0604030504040204" pitchFamily="34" charset="0"/>
              <a:ea typeface="Tahoma" panose="020B0604030504040204" pitchFamily="34" charset="0"/>
              <a:cs typeface="Tahoma" panose="020B0604030504040204" pitchFamily="34"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962" y="3548064"/>
            <a:ext cx="4473677" cy="294517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731" y="4045003"/>
            <a:ext cx="3469933" cy="2448231"/>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9202" y="2043193"/>
            <a:ext cx="2485765" cy="4450041"/>
          </a:xfrm>
          <a:prstGeom prst="rect">
            <a:avLst/>
          </a:prstGeom>
        </p:spPr>
      </p:pic>
      <p:pic>
        <p:nvPicPr>
          <p:cNvPr id="10" name="Рисунок 9"/>
          <p:cNvPicPr>
            <a:picLocks noChangeAspect="1"/>
          </p:cNvPicPr>
          <p:nvPr/>
        </p:nvPicPr>
        <p:blipFill>
          <a:blip r:embed="rId5"/>
          <a:stretch>
            <a:fillRect/>
          </a:stretch>
        </p:blipFill>
        <p:spPr>
          <a:xfrm rot="21170813">
            <a:off x="12522" y="-568884"/>
            <a:ext cx="1670679" cy="2497559"/>
          </a:xfrm>
          <a:prstGeom prst="rect">
            <a:avLst/>
          </a:prstGeom>
        </p:spPr>
      </p:pic>
    </p:spTree>
    <p:extLst>
      <p:ext uri="{BB962C8B-B14F-4D97-AF65-F5344CB8AC3E}">
        <p14:creationId xmlns:p14="http://schemas.microsoft.com/office/powerpoint/2010/main" val="42884291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F89CD8B-7266-46D6-B32F-F26685F96420}"/>
              </a:ext>
            </a:extLst>
          </p:cNvPr>
          <p:cNvSpPr>
            <a:spLocks noGrp="1"/>
          </p:cNvSpPr>
          <p:nvPr>
            <p:ph type="title"/>
          </p:nvPr>
        </p:nvSpPr>
        <p:spPr>
          <a:xfrm>
            <a:off x="3739715" y="1034588"/>
            <a:ext cx="4434349" cy="629264"/>
          </a:xfrm>
        </p:spPr>
        <p:txBody>
          <a:bodyPr>
            <a:normAutofit fontScale="90000"/>
          </a:bodyPr>
          <a:lstStyle/>
          <a:p>
            <a:r>
              <a:rPr lang="ru-RU"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Музыка и танцы</a:t>
            </a:r>
            <a:endParaRPr lang="es-AR" dirty="0">
              <a:latin typeface="Tahoma" panose="020B0604030504040204" pitchFamily="34" charset="0"/>
              <a:ea typeface="Tahoma" panose="020B0604030504040204" pitchFamily="34" charset="0"/>
              <a:cs typeface="Tahoma" panose="020B0604030504040204" pitchFamily="34" charset="0"/>
            </a:endParaRPr>
          </a:p>
        </p:txBody>
      </p:sp>
      <p:sp>
        <p:nvSpPr>
          <p:cNvPr id="3" name="Marcador de contenido 2">
            <a:extLst>
              <a:ext uri="{FF2B5EF4-FFF2-40B4-BE49-F238E27FC236}">
                <a16:creationId xmlns:a16="http://schemas.microsoft.com/office/drawing/2014/main" xmlns="" id="{DB363A88-B0B6-499C-9767-7EF45664997A}"/>
              </a:ext>
            </a:extLst>
          </p:cNvPr>
          <p:cNvSpPr>
            <a:spLocks noGrp="1"/>
          </p:cNvSpPr>
          <p:nvPr>
            <p:ph idx="1"/>
          </p:nvPr>
        </p:nvSpPr>
        <p:spPr>
          <a:xfrm>
            <a:off x="6223280" y="2062911"/>
            <a:ext cx="5968720" cy="5192225"/>
          </a:xfrm>
        </p:spPr>
        <p:txBody>
          <a:bodyPr>
            <a:normAutofit/>
          </a:bodyPr>
          <a:lstStyle/>
          <a:p>
            <a:r>
              <a:rPr lang="ru-RU" sz="2400" b="0" i="0" dirty="0" smtClean="0">
                <a:effectLst/>
                <a:latin typeface="Tahoma" panose="020B0604030504040204" pitchFamily="34" charset="0"/>
                <a:ea typeface="Tahoma" panose="020B0604030504040204" pitchFamily="34" charset="0"/>
                <a:cs typeface="Tahoma" panose="020B0604030504040204" pitchFamily="34" charset="0"/>
              </a:rPr>
              <a:t>Девочек </a:t>
            </a:r>
            <a:r>
              <a:rPr lang="ru-RU" sz="2400" b="0" i="0" dirty="0">
                <a:effectLst/>
                <a:latin typeface="Tahoma" panose="020B0604030504040204" pitchFamily="34" charset="0"/>
                <a:ea typeface="Tahoma" panose="020B0604030504040204" pitchFamily="34" charset="0"/>
                <a:cs typeface="Tahoma" panose="020B0604030504040204" pitchFamily="34" charset="0"/>
              </a:rPr>
              <a:t>учат </a:t>
            </a:r>
            <a:r>
              <a:rPr lang="ru-RU" sz="2400" b="0" i="0" dirty="0" smtClean="0">
                <a:effectLst/>
                <a:latin typeface="Tahoma" panose="020B0604030504040204" pitchFamily="34" charset="0"/>
                <a:ea typeface="Tahoma" panose="020B0604030504040204" pitchFamily="34" charset="0"/>
                <a:cs typeface="Tahoma" panose="020B0604030504040204" pitchFamily="34" charset="0"/>
              </a:rPr>
              <a:t>ритуальному танцу </a:t>
            </a:r>
            <a:r>
              <a:rPr lang="ru-RU" sz="2400" b="0" i="0" dirty="0">
                <a:effectLst/>
                <a:latin typeface="Tahoma" panose="020B0604030504040204" pitchFamily="34" charset="0"/>
                <a:ea typeface="Tahoma" panose="020B0604030504040204" pitchFamily="34" charset="0"/>
                <a:cs typeface="Tahoma" panose="020B0604030504040204" pitchFamily="34" charset="0"/>
              </a:rPr>
              <a:t>«юной девы </a:t>
            </a:r>
            <a:r>
              <a:rPr lang="ru-RU" sz="2400" b="0" i="0" dirty="0" err="1" smtClean="0">
                <a:effectLst/>
                <a:latin typeface="Tahoma" panose="020B0604030504040204" pitchFamily="34" charset="0"/>
                <a:ea typeface="Tahoma" panose="020B0604030504040204" pitchFamily="34" charset="0"/>
                <a:cs typeface="Tahoma" panose="020B0604030504040204" pitchFamily="34" charset="0"/>
              </a:rPr>
              <a:t>Вайуу</a:t>
            </a:r>
            <a:r>
              <a:rPr lang="ru-RU" sz="2400" b="0" i="0" dirty="0">
                <a:effectLst/>
                <a:latin typeface="Tahoma" panose="020B0604030504040204" pitchFamily="34" charset="0"/>
                <a:ea typeface="Tahoma" panose="020B0604030504040204" pitchFamily="34" charset="0"/>
                <a:cs typeface="Tahoma" panose="020B0604030504040204" pitchFamily="34" charset="0"/>
              </a:rPr>
              <a:t>». Она должна танцевать </a:t>
            </a:r>
            <a:r>
              <a:rPr lang="ru-RU" sz="2400" b="0" i="0" dirty="0" smtClean="0">
                <a:effectLst/>
                <a:latin typeface="Tahoma" panose="020B0604030504040204" pitchFamily="34" charset="0"/>
                <a:ea typeface="Tahoma" panose="020B0604030504040204" pitchFamily="34" charset="0"/>
                <a:cs typeface="Tahoma" panose="020B0604030504040204" pitchFamily="34" charset="0"/>
              </a:rPr>
              <a:t>«танец ухаживания» </a:t>
            </a:r>
            <a:r>
              <a:rPr lang="ru-RU" sz="2400" b="0" i="0" dirty="0">
                <a:effectLst/>
                <a:latin typeface="Tahoma" panose="020B0604030504040204" pitchFamily="34" charset="0"/>
                <a:ea typeface="Tahoma" panose="020B0604030504040204" pitchFamily="34" charset="0"/>
                <a:cs typeface="Tahoma" panose="020B0604030504040204" pitchFamily="34" charset="0"/>
              </a:rPr>
              <a:t>с потенциальными женихами. С покрытой головой, в </a:t>
            </a:r>
            <a:r>
              <a:rPr lang="ru-RU" sz="2400" b="0" i="0" dirty="0" smtClean="0">
                <a:effectLst/>
                <a:latin typeface="Tahoma" panose="020B0604030504040204" pitchFamily="34" charset="0"/>
                <a:ea typeface="Tahoma" panose="020B0604030504040204" pitchFamily="34" charset="0"/>
                <a:cs typeface="Tahoma" panose="020B0604030504040204" pitchFamily="34" charset="0"/>
              </a:rPr>
              <a:t>платке </a:t>
            </a:r>
            <a:r>
              <a:rPr lang="ru-RU" sz="2400" b="0" i="0" dirty="0">
                <a:effectLst/>
                <a:latin typeface="Tahoma" panose="020B0604030504040204" pitchFamily="34" charset="0"/>
                <a:ea typeface="Tahoma" panose="020B0604030504040204" pitchFamily="34" charset="0"/>
                <a:cs typeface="Tahoma" panose="020B0604030504040204" pitchFamily="34" charset="0"/>
              </a:rPr>
              <a:t>и платье девушка </a:t>
            </a:r>
            <a:r>
              <a:rPr lang="ru-RU" sz="2400" b="0" i="0" dirty="0" smtClean="0">
                <a:effectLst/>
                <a:latin typeface="Tahoma" panose="020B0604030504040204" pitchFamily="34" charset="0"/>
                <a:ea typeface="Tahoma" panose="020B0604030504040204" pitchFamily="34" charset="0"/>
                <a:cs typeface="Tahoma" panose="020B0604030504040204" pitchFamily="34" charset="0"/>
              </a:rPr>
              <a:t>идет </a:t>
            </a:r>
            <a:r>
              <a:rPr lang="ru-RU" sz="2400" b="0" i="0" dirty="0">
                <a:effectLst/>
                <a:latin typeface="Tahoma" panose="020B0604030504040204" pitchFamily="34" charset="0"/>
                <a:ea typeface="Tahoma" panose="020B0604030504040204" pitchFamily="34" charset="0"/>
                <a:cs typeface="Tahoma" panose="020B0604030504040204" pitchFamily="34" charset="0"/>
              </a:rPr>
              <a:t>вперед маленькими шажками </a:t>
            </a:r>
            <a:r>
              <a:rPr lang="ru-RU" sz="2400" b="0" i="0" dirty="0" smtClean="0">
                <a:effectLst/>
                <a:latin typeface="Tahoma" panose="020B0604030504040204" pitchFamily="34" charset="0"/>
                <a:ea typeface="Tahoma" panose="020B0604030504040204" pitchFamily="34" charset="0"/>
                <a:cs typeface="Tahoma" panose="020B0604030504040204" pitchFamily="34" charset="0"/>
              </a:rPr>
              <a:t>с </a:t>
            </a:r>
            <a:r>
              <a:rPr lang="ru-RU" sz="2400" b="0" i="0" dirty="0">
                <a:effectLst/>
                <a:latin typeface="Tahoma" panose="020B0604030504040204" pitchFamily="34" charset="0"/>
                <a:ea typeface="Tahoma" panose="020B0604030504040204" pitchFamily="34" charset="0"/>
                <a:cs typeface="Tahoma" panose="020B0604030504040204" pitchFamily="34" charset="0"/>
              </a:rPr>
              <a:t>вытянутыми руками, прыгая, как птица, в кругу, состоящем из </a:t>
            </a:r>
            <a:r>
              <a:rPr lang="ru-RU" sz="2400" b="0" i="0" dirty="0" smtClean="0">
                <a:effectLst/>
                <a:latin typeface="Tahoma" panose="020B0604030504040204" pitchFamily="34" charset="0"/>
                <a:ea typeface="Tahoma" panose="020B0604030504040204" pitchFamily="34" charset="0"/>
                <a:cs typeface="Tahoma" panose="020B0604030504040204" pitchFamily="34" charset="0"/>
              </a:rPr>
              <a:t>людей </a:t>
            </a:r>
            <a:r>
              <a:rPr lang="ru-RU" sz="2400" b="0" i="0" dirty="0">
                <a:effectLst/>
                <a:latin typeface="Tahoma" panose="020B0604030504040204" pitchFamily="34" charset="0"/>
                <a:ea typeface="Tahoma" panose="020B0604030504040204" pitchFamily="34" charset="0"/>
                <a:cs typeface="Tahoma" panose="020B0604030504040204" pitchFamily="34" charset="0"/>
              </a:rPr>
              <a:t>деревни. Мужчина танцует </a:t>
            </a:r>
            <a:r>
              <a:rPr lang="ru-RU" sz="2400" b="0" i="0" dirty="0" smtClean="0">
                <a:effectLst/>
                <a:latin typeface="Tahoma" panose="020B0604030504040204" pitchFamily="34" charset="0"/>
                <a:ea typeface="Tahoma" panose="020B0604030504040204" pitchFamily="34" charset="0"/>
                <a:cs typeface="Tahoma" panose="020B0604030504040204" pitchFamily="34" charset="0"/>
              </a:rPr>
              <a:t>перед </a:t>
            </a:r>
            <a:r>
              <a:rPr lang="ru-RU" sz="2400" b="0" i="0" dirty="0">
                <a:effectLst/>
                <a:latin typeface="Tahoma" panose="020B0604030504040204" pitchFamily="34" charset="0"/>
                <a:ea typeface="Tahoma" panose="020B0604030504040204" pitchFamily="34" charset="0"/>
                <a:cs typeface="Tahoma" panose="020B0604030504040204" pitchFamily="34" charset="0"/>
              </a:rPr>
              <a:t>ней, приближаясь и уступая, </a:t>
            </a:r>
            <a:r>
              <a:rPr lang="ru-RU" sz="2400" b="0" i="0" dirty="0" smtClean="0">
                <a:effectLst/>
                <a:latin typeface="Tahoma" panose="020B0604030504040204" pitchFamily="34" charset="0"/>
                <a:ea typeface="Tahoma" panose="020B0604030504040204" pitchFamily="34" charset="0"/>
                <a:cs typeface="Tahoma" panose="020B0604030504040204" pitchFamily="34" charset="0"/>
              </a:rPr>
              <a:t>они </a:t>
            </a:r>
            <a:r>
              <a:rPr lang="ru-RU" sz="2400" b="0" i="0" dirty="0">
                <a:effectLst/>
                <a:latin typeface="Tahoma" panose="020B0604030504040204" pitchFamily="34" charset="0"/>
                <a:ea typeface="Tahoma" panose="020B0604030504040204" pitchFamily="34" charset="0"/>
                <a:cs typeface="Tahoma" panose="020B0604030504040204" pitchFamily="34" charset="0"/>
              </a:rPr>
              <a:t>кружатся, пока он, наконец, не падает на землю</a:t>
            </a:r>
            <a:r>
              <a:rPr lang="ru-RU" b="0" i="0" dirty="0">
                <a:effectLst/>
                <a:latin typeface="Arial" panose="020B0604020202020204" pitchFamily="34" charset="0"/>
              </a:rPr>
              <a:t>. </a:t>
            </a:r>
            <a:endParaRPr lang="es-AR" b="0" i="0" dirty="0">
              <a:effectLst/>
              <a:latin typeface="Arial" panose="020B0604020202020204" pitchFamily="34" charset="0"/>
            </a:endParaRPr>
          </a:p>
        </p:txBody>
      </p:sp>
      <p:pic>
        <p:nvPicPr>
          <p:cNvPr id="4" name="Рисунок 3"/>
          <p:cNvPicPr>
            <a:picLocks noChangeAspect="1"/>
          </p:cNvPicPr>
          <p:nvPr/>
        </p:nvPicPr>
        <p:blipFill>
          <a:blip r:embed="rId2"/>
          <a:stretch>
            <a:fillRect/>
          </a:stretch>
        </p:blipFill>
        <p:spPr>
          <a:xfrm>
            <a:off x="275574" y="2164029"/>
            <a:ext cx="5834407" cy="3840985"/>
          </a:xfrm>
          <a:prstGeom prst="rect">
            <a:avLst/>
          </a:prstGeom>
        </p:spPr>
      </p:pic>
      <p:pic>
        <p:nvPicPr>
          <p:cNvPr id="8" name="Рисунок 7"/>
          <p:cNvPicPr>
            <a:picLocks noChangeAspect="1"/>
          </p:cNvPicPr>
          <p:nvPr/>
        </p:nvPicPr>
        <p:blipFill>
          <a:blip r:embed="rId3"/>
          <a:stretch>
            <a:fillRect/>
          </a:stretch>
        </p:blipFill>
        <p:spPr>
          <a:xfrm rot="21170813">
            <a:off x="12522" y="-568884"/>
            <a:ext cx="1670679" cy="2497559"/>
          </a:xfrm>
          <a:prstGeom prst="rect">
            <a:avLst/>
          </a:prstGeom>
        </p:spPr>
      </p:pic>
    </p:spTree>
    <p:extLst>
      <p:ext uri="{BB962C8B-B14F-4D97-AF65-F5344CB8AC3E}">
        <p14:creationId xmlns:p14="http://schemas.microsoft.com/office/powerpoint/2010/main" val="39846565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F89CD8B-7266-46D6-B32F-F26685F96420}"/>
              </a:ext>
            </a:extLst>
          </p:cNvPr>
          <p:cNvSpPr>
            <a:spLocks noGrp="1"/>
          </p:cNvSpPr>
          <p:nvPr>
            <p:ph type="title"/>
          </p:nvPr>
        </p:nvSpPr>
        <p:spPr>
          <a:xfrm>
            <a:off x="4288038" y="997993"/>
            <a:ext cx="4434349" cy="629264"/>
          </a:xfrm>
        </p:spPr>
        <p:txBody>
          <a:bodyPr>
            <a:normAutofit fontScale="90000"/>
          </a:bodyPr>
          <a:lstStyle/>
          <a:p>
            <a:r>
              <a:rPr lang="ru-RU"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Музыка и танцы</a:t>
            </a:r>
            <a:endParaRPr lang="es-AR" dirty="0">
              <a:latin typeface="Tahoma" panose="020B0604030504040204" pitchFamily="34" charset="0"/>
              <a:ea typeface="Tahoma" panose="020B0604030504040204" pitchFamily="34" charset="0"/>
              <a:cs typeface="Tahoma" panose="020B0604030504040204" pitchFamily="34" charset="0"/>
            </a:endParaRPr>
          </a:p>
        </p:txBody>
      </p:sp>
      <p:sp>
        <p:nvSpPr>
          <p:cNvPr id="3" name="Marcador de contenido 2">
            <a:extLst>
              <a:ext uri="{FF2B5EF4-FFF2-40B4-BE49-F238E27FC236}">
                <a16:creationId xmlns:a16="http://schemas.microsoft.com/office/drawing/2014/main" xmlns="" id="{DB363A88-B0B6-499C-9767-7EF45664997A}"/>
              </a:ext>
            </a:extLst>
          </p:cNvPr>
          <p:cNvSpPr>
            <a:spLocks noGrp="1"/>
          </p:cNvSpPr>
          <p:nvPr>
            <p:ph idx="1"/>
          </p:nvPr>
        </p:nvSpPr>
        <p:spPr>
          <a:xfrm>
            <a:off x="1306956" y="2086866"/>
            <a:ext cx="10097729" cy="1907458"/>
          </a:xfrm>
        </p:spPr>
        <p:txBody>
          <a:bodyPr>
            <a:normAutofit/>
          </a:bodyPr>
          <a:lstStyle/>
          <a:p>
            <a:pPr algn="ctr"/>
            <a:r>
              <a:rPr lang="ru-RU" b="0" i="0" dirty="0" smtClean="0">
                <a:effectLst/>
                <a:latin typeface="Arial" panose="020B0604020202020204" pitchFamily="34" charset="0"/>
              </a:rPr>
              <a:t>Взрослые </a:t>
            </a:r>
            <a:r>
              <a:rPr lang="ru-RU" b="0" i="0" dirty="0">
                <a:effectLst/>
                <a:latin typeface="Arial" panose="020B0604020202020204" pitchFamily="34" charset="0"/>
              </a:rPr>
              <a:t>мужчины играют на традиционных барабанах и музыкальных инструментах в кругу танцоров. </a:t>
            </a:r>
            <a:endParaRPr lang="es-AR"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1596" y="3598607"/>
            <a:ext cx="4203591" cy="2821855"/>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520" y="3845557"/>
            <a:ext cx="3248596" cy="2427423"/>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4918" y="3492649"/>
            <a:ext cx="3961875" cy="3033769"/>
          </a:xfrm>
          <a:prstGeom prst="rect">
            <a:avLst/>
          </a:prstGeom>
        </p:spPr>
      </p:pic>
      <p:pic>
        <p:nvPicPr>
          <p:cNvPr id="10" name="Рисунок 9"/>
          <p:cNvPicPr>
            <a:picLocks noChangeAspect="1"/>
          </p:cNvPicPr>
          <p:nvPr/>
        </p:nvPicPr>
        <p:blipFill>
          <a:blip r:embed="rId5"/>
          <a:stretch>
            <a:fillRect/>
          </a:stretch>
        </p:blipFill>
        <p:spPr>
          <a:xfrm rot="21170813">
            <a:off x="12522" y="-568884"/>
            <a:ext cx="1670679" cy="2497559"/>
          </a:xfrm>
          <a:prstGeom prst="rect">
            <a:avLst/>
          </a:prstGeom>
        </p:spPr>
      </p:pic>
    </p:spTree>
    <p:extLst>
      <p:ext uri="{BB962C8B-B14F-4D97-AF65-F5344CB8AC3E}">
        <p14:creationId xmlns:p14="http://schemas.microsoft.com/office/powerpoint/2010/main" val="135697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82E98D0-7795-4198-BD76-1CD635F533DF}"/>
              </a:ext>
            </a:extLst>
          </p:cNvPr>
          <p:cNvSpPr>
            <a:spLocks noGrp="1"/>
          </p:cNvSpPr>
          <p:nvPr>
            <p:ph idx="1"/>
          </p:nvPr>
        </p:nvSpPr>
        <p:spPr>
          <a:xfrm>
            <a:off x="6808867" y="1827694"/>
            <a:ext cx="5173868" cy="5030306"/>
          </a:xfrm>
        </p:spPr>
        <p:txBody>
          <a:bodyPr>
            <a:normAutofit lnSpcReduction="10000"/>
          </a:bodyPr>
          <a:lstStyle/>
          <a:p>
            <a:pPr marL="0" indent="0">
              <a:buNone/>
            </a:pPr>
            <a:r>
              <a:rPr lang="ru-RU" sz="2400" dirty="0" smtClean="0">
                <a:latin typeface="Tahoma" panose="020B0604030504040204" pitchFamily="34" charset="0"/>
                <a:ea typeface="Tahoma" panose="020B0604030504040204" pitchFamily="34" charset="0"/>
                <a:cs typeface="Tahoma" panose="020B0604030504040204" pitchFamily="34" charset="0"/>
              </a:rPr>
              <a:t>Коляда</a:t>
            </a:r>
            <a:r>
              <a:rPr lang="ru-RU" sz="2400" dirty="0">
                <a:latin typeface="Tahoma" panose="020B0604030504040204" pitchFamily="34" charset="0"/>
                <a:ea typeface="Tahoma" panose="020B0604030504040204" pitchFamily="34" charset="0"/>
                <a:cs typeface="Tahoma" panose="020B0604030504040204" pitchFamily="34" charset="0"/>
              </a:rPr>
              <a:t>! Коляда!</a:t>
            </a:r>
            <a:br>
              <a:rPr lang="ru-RU" sz="2400" dirty="0">
                <a:latin typeface="Tahoma" panose="020B0604030504040204" pitchFamily="34" charset="0"/>
                <a:ea typeface="Tahoma" panose="020B0604030504040204" pitchFamily="34" charset="0"/>
                <a:cs typeface="Tahoma" panose="020B0604030504040204" pitchFamily="34" charset="0"/>
              </a:rPr>
            </a:br>
            <a:r>
              <a:rPr lang="ru-RU" sz="2400" dirty="0">
                <a:latin typeface="Tahoma" panose="020B0604030504040204" pitchFamily="34" charset="0"/>
                <a:ea typeface="Tahoma" panose="020B0604030504040204" pitchFamily="34" charset="0"/>
                <a:cs typeface="Tahoma" panose="020B0604030504040204" pitchFamily="34" charset="0"/>
              </a:rPr>
              <a:t>Пришла коляда</a:t>
            </a:r>
            <a:br>
              <a:rPr lang="ru-RU" sz="2400" dirty="0">
                <a:latin typeface="Tahoma" panose="020B0604030504040204" pitchFamily="34" charset="0"/>
                <a:ea typeface="Tahoma" panose="020B0604030504040204" pitchFamily="34" charset="0"/>
                <a:cs typeface="Tahoma" panose="020B0604030504040204" pitchFamily="34" charset="0"/>
              </a:rPr>
            </a:br>
            <a:r>
              <a:rPr lang="ru-RU" sz="2400" dirty="0">
                <a:latin typeface="Tahoma" panose="020B0604030504040204" pitchFamily="34" charset="0"/>
                <a:ea typeface="Tahoma" panose="020B0604030504040204" pitchFamily="34" charset="0"/>
                <a:cs typeface="Tahoma" panose="020B0604030504040204" pitchFamily="34" charset="0"/>
              </a:rPr>
              <a:t>Накануне Рождества.</a:t>
            </a:r>
            <a:br>
              <a:rPr lang="ru-RU" sz="2400" dirty="0">
                <a:latin typeface="Tahoma" panose="020B0604030504040204" pitchFamily="34" charset="0"/>
                <a:ea typeface="Tahoma" panose="020B0604030504040204" pitchFamily="34" charset="0"/>
                <a:cs typeface="Tahoma" panose="020B0604030504040204" pitchFamily="34" charset="0"/>
              </a:rPr>
            </a:br>
            <a:r>
              <a:rPr lang="ru-RU" sz="2400" dirty="0">
                <a:latin typeface="Tahoma" panose="020B0604030504040204" pitchFamily="34" charset="0"/>
                <a:ea typeface="Tahoma" panose="020B0604030504040204" pitchFamily="34" charset="0"/>
                <a:cs typeface="Tahoma" panose="020B0604030504040204" pitchFamily="34" charset="0"/>
              </a:rPr>
              <a:t>Мы ходили, мы искали</a:t>
            </a:r>
            <a:br>
              <a:rPr lang="ru-RU" sz="2400" dirty="0">
                <a:latin typeface="Tahoma" panose="020B0604030504040204" pitchFamily="34" charset="0"/>
                <a:ea typeface="Tahoma" panose="020B0604030504040204" pitchFamily="34" charset="0"/>
                <a:cs typeface="Tahoma" panose="020B0604030504040204" pitchFamily="34" charset="0"/>
              </a:rPr>
            </a:br>
            <a:r>
              <a:rPr lang="ru-RU" sz="2400" dirty="0">
                <a:latin typeface="Tahoma" panose="020B0604030504040204" pitchFamily="34" charset="0"/>
                <a:ea typeface="Tahoma" panose="020B0604030504040204" pitchFamily="34" charset="0"/>
                <a:cs typeface="Tahoma" panose="020B0604030504040204" pitchFamily="34" charset="0"/>
              </a:rPr>
              <a:t>Коляду святую</a:t>
            </a:r>
            <a:br>
              <a:rPr lang="ru-RU" sz="2400" dirty="0">
                <a:latin typeface="Tahoma" panose="020B0604030504040204" pitchFamily="34" charset="0"/>
                <a:ea typeface="Tahoma" panose="020B0604030504040204" pitchFamily="34" charset="0"/>
                <a:cs typeface="Tahoma" panose="020B0604030504040204" pitchFamily="34" charset="0"/>
              </a:rPr>
            </a:br>
            <a:r>
              <a:rPr lang="ru-RU" sz="2400" dirty="0">
                <a:latin typeface="Tahoma" panose="020B0604030504040204" pitchFamily="34" charset="0"/>
                <a:ea typeface="Tahoma" panose="020B0604030504040204" pitchFamily="34" charset="0"/>
                <a:cs typeface="Tahoma" panose="020B0604030504040204" pitchFamily="34" charset="0"/>
              </a:rPr>
              <a:t>По всем дворам,</a:t>
            </a:r>
            <a:br>
              <a:rPr lang="ru-RU" sz="2400" dirty="0">
                <a:latin typeface="Tahoma" panose="020B0604030504040204" pitchFamily="34" charset="0"/>
                <a:ea typeface="Tahoma" panose="020B0604030504040204" pitchFamily="34" charset="0"/>
                <a:cs typeface="Tahoma" panose="020B0604030504040204" pitchFamily="34" charset="0"/>
              </a:rPr>
            </a:br>
            <a:r>
              <a:rPr lang="ru-RU" sz="2400" dirty="0">
                <a:latin typeface="Tahoma" panose="020B0604030504040204" pitchFamily="34" charset="0"/>
                <a:ea typeface="Tahoma" panose="020B0604030504040204" pitchFamily="34" charset="0"/>
                <a:cs typeface="Tahoma" panose="020B0604030504040204" pitchFamily="34" charset="0"/>
              </a:rPr>
              <a:t>По </a:t>
            </a:r>
            <a:r>
              <a:rPr lang="ru-RU" sz="2400" dirty="0" err="1">
                <a:latin typeface="Tahoma" panose="020B0604030504040204" pitchFamily="34" charset="0"/>
                <a:ea typeface="Tahoma" panose="020B0604030504040204" pitchFamily="34" charset="0"/>
                <a:cs typeface="Tahoma" panose="020B0604030504040204" pitchFamily="34" charset="0"/>
              </a:rPr>
              <a:t>проулочкам</a:t>
            </a:r>
            <a:r>
              <a:rPr lang="ru-RU" sz="2400" dirty="0">
                <a:latin typeface="Tahoma" panose="020B0604030504040204" pitchFamily="34" charset="0"/>
                <a:ea typeface="Tahoma" panose="020B0604030504040204" pitchFamily="34" charset="0"/>
                <a:cs typeface="Tahoma" panose="020B0604030504040204" pitchFamily="34" charset="0"/>
              </a:rPr>
              <a:t>.</a:t>
            </a:r>
            <a:br>
              <a:rPr lang="ru-RU" sz="2400" dirty="0">
                <a:latin typeface="Tahoma" panose="020B0604030504040204" pitchFamily="34" charset="0"/>
                <a:ea typeface="Tahoma" panose="020B0604030504040204" pitchFamily="34" charset="0"/>
                <a:cs typeface="Tahoma" panose="020B0604030504040204" pitchFamily="34" charset="0"/>
              </a:rPr>
            </a:br>
            <a:r>
              <a:rPr lang="ru-RU" sz="2400" dirty="0">
                <a:latin typeface="Tahoma" panose="020B0604030504040204" pitchFamily="34" charset="0"/>
                <a:ea typeface="Tahoma" panose="020B0604030504040204" pitchFamily="34" charset="0"/>
                <a:cs typeface="Tahoma" panose="020B0604030504040204" pitchFamily="34" charset="0"/>
              </a:rPr>
              <a:t>Нашли коляду</a:t>
            </a:r>
            <a:br>
              <a:rPr lang="ru-RU" sz="2400" dirty="0">
                <a:latin typeface="Tahoma" panose="020B0604030504040204" pitchFamily="34" charset="0"/>
                <a:ea typeface="Tahoma" panose="020B0604030504040204" pitchFamily="34" charset="0"/>
                <a:cs typeface="Tahoma" panose="020B0604030504040204" pitchFamily="34" charset="0"/>
              </a:rPr>
            </a:br>
            <a:r>
              <a:rPr lang="ru-RU" sz="2400" dirty="0">
                <a:latin typeface="Tahoma" panose="020B0604030504040204" pitchFamily="34" charset="0"/>
                <a:ea typeface="Tahoma" panose="020B0604030504040204" pitchFamily="34" charset="0"/>
                <a:cs typeface="Tahoma" panose="020B0604030504040204" pitchFamily="34" charset="0"/>
              </a:rPr>
              <a:t>У Петрова двора;</a:t>
            </a:r>
            <a:br>
              <a:rPr lang="ru-RU" sz="2400" dirty="0">
                <a:latin typeface="Tahoma" panose="020B0604030504040204" pitchFamily="34" charset="0"/>
                <a:ea typeface="Tahoma" panose="020B0604030504040204" pitchFamily="34" charset="0"/>
                <a:cs typeface="Tahoma" panose="020B0604030504040204" pitchFamily="34" charset="0"/>
              </a:rPr>
            </a:br>
            <a:r>
              <a:rPr lang="ru-RU" sz="2400" dirty="0">
                <a:latin typeface="Tahoma" panose="020B0604030504040204" pitchFamily="34" charset="0"/>
                <a:ea typeface="Tahoma" panose="020B0604030504040204" pitchFamily="34" charset="0"/>
                <a:cs typeface="Tahoma" panose="020B0604030504040204" pitchFamily="34" charset="0"/>
              </a:rPr>
              <a:t>Петров-то двор – железной тын,</a:t>
            </a:r>
            <a:br>
              <a:rPr lang="ru-RU" sz="2400" dirty="0">
                <a:latin typeface="Tahoma" panose="020B0604030504040204" pitchFamily="34" charset="0"/>
                <a:ea typeface="Tahoma" panose="020B0604030504040204" pitchFamily="34" charset="0"/>
                <a:cs typeface="Tahoma" panose="020B0604030504040204" pitchFamily="34" charset="0"/>
              </a:rPr>
            </a:br>
            <a:r>
              <a:rPr lang="ru-RU" sz="2400" dirty="0">
                <a:latin typeface="Tahoma" panose="020B0604030504040204" pitchFamily="34" charset="0"/>
                <a:ea typeface="Tahoma" panose="020B0604030504040204" pitchFamily="34" charset="0"/>
                <a:cs typeface="Tahoma" panose="020B0604030504040204" pitchFamily="34" charset="0"/>
              </a:rPr>
              <a:t>Среди двора три терема стоят:</a:t>
            </a:r>
            <a:br>
              <a:rPr lang="ru-RU" sz="2400" dirty="0">
                <a:latin typeface="Tahoma" panose="020B0604030504040204" pitchFamily="34" charset="0"/>
                <a:ea typeface="Tahoma" panose="020B0604030504040204" pitchFamily="34" charset="0"/>
                <a:cs typeface="Tahoma" panose="020B0604030504040204" pitchFamily="34" charset="0"/>
              </a:rPr>
            </a:br>
            <a:r>
              <a:rPr lang="ru-RU" sz="2400" dirty="0">
                <a:latin typeface="Tahoma" panose="020B0604030504040204" pitchFamily="34" charset="0"/>
                <a:ea typeface="Tahoma" panose="020B0604030504040204" pitchFamily="34" charset="0"/>
                <a:cs typeface="Tahoma" panose="020B0604030504040204" pitchFamily="34" charset="0"/>
              </a:rPr>
              <a:t>Во первом терему – светел месяц,</a:t>
            </a:r>
            <a:br>
              <a:rPr lang="ru-RU" sz="2400" dirty="0">
                <a:latin typeface="Tahoma" panose="020B0604030504040204" pitchFamily="34" charset="0"/>
                <a:ea typeface="Tahoma" panose="020B0604030504040204" pitchFamily="34" charset="0"/>
                <a:cs typeface="Tahoma" panose="020B0604030504040204" pitchFamily="34" charset="0"/>
              </a:rPr>
            </a:br>
            <a:r>
              <a:rPr lang="ru-RU" sz="2400" dirty="0">
                <a:latin typeface="Tahoma" panose="020B0604030504040204" pitchFamily="34" charset="0"/>
                <a:ea typeface="Tahoma" panose="020B0604030504040204" pitchFamily="34" charset="0"/>
                <a:cs typeface="Tahoma" panose="020B0604030504040204" pitchFamily="34" charset="0"/>
              </a:rPr>
              <a:t>В другом терему – красно солнце,</a:t>
            </a:r>
            <a:br>
              <a:rPr lang="ru-RU" sz="2400" dirty="0">
                <a:latin typeface="Tahoma" panose="020B0604030504040204" pitchFamily="34" charset="0"/>
                <a:ea typeface="Tahoma" panose="020B0604030504040204" pitchFamily="34" charset="0"/>
                <a:cs typeface="Tahoma" panose="020B0604030504040204" pitchFamily="34" charset="0"/>
              </a:rPr>
            </a:br>
            <a:r>
              <a:rPr lang="ru-RU" sz="2400" dirty="0">
                <a:latin typeface="Tahoma" panose="020B0604030504040204" pitchFamily="34" charset="0"/>
                <a:ea typeface="Tahoma" panose="020B0604030504040204" pitchFamily="34" charset="0"/>
                <a:cs typeface="Tahoma" panose="020B0604030504040204" pitchFamily="34" charset="0"/>
              </a:rPr>
              <a:t>А в третьем терему – часты звезды.</a:t>
            </a:r>
          </a:p>
          <a:p>
            <a:pPr marL="0" indent="0" algn="ctr">
              <a:buNone/>
            </a:pPr>
            <a:endParaRPr lang="ru-RU" sz="2400"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 xmlns:a16="http://schemas.microsoft.com/office/drawing/2014/main" id="{6E452E20-9998-4672-9897-01C255B9B7D2}"/>
              </a:ext>
            </a:extLst>
          </p:cNvPr>
          <p:cNvSpPr/>
          <p:nvPr/>
        </p:nvSpPr>
        <p:spPr>
          <a:xfrm>
            <a:off x="176448" y="6303893"/>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es-AR" dirty="0">
                <a:solidFill>
                  <a:schemeClr val="tx1"/>
                </a:solidFill>
              </a:rPr>
              <a:t>1847</a:t>
            </a:r>
            <a:endParaRPr lang="ru-RU" dirty="0">
              <a:solidFill>
                <a:schemeClr val="tx1"/>
              </a:solidFill>
            </a:endParaRPr>
          </a:p>
        </p:txBody>
      </p:sp>
      <p:sp>
        <p:nvSpPr>
          <p:cNvPr id="5" name="Rectangle 4">
            <a:extLst>
              <a:ext uri="{FF2B5EF4-FFF2-40B4-BE49-F238E27FC236}">
                <a16:creationId xmlns="" xmlns:a16="http://schemas.microsoft.com/office/drawing/2014/main" id="{03191941-3BBA-4F25-A2C2-7B0AE1415389}"/>
              </a:ext>
            </a:extLst>
          </p:cNvPr>
          <p:cNvSpPr/>
          <p:nvPr/>
        </p:nvSpPr>
        <p:spPr>
          <a:xfrm>
            <a:off x="10557824" y="6303893"/>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ru-RU" dirty="0">
                <a:solidFill>
                  <a:schemeClr val="tx1"/>
                </a:solidFill>
              </a:rPr>
              <a:t>Сейчас</a:t>
            </a:r>
          </a:p>
        </p:txBody>
      </p:sp>
      <p:pic>
        <p:nvPicPr>
          <p:cNvPr id="6146" name="Picture 2" descr="https://puzzleit.ru/files/puzzles/211/210500/_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448" y="2019706"/>
            <a:ext cx="6469872" cy="420541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 xmlns:a16="http://schemas.microsoft.com/office/drawing/2014/main" id="{91182B1A-F0A1-498C-A15F-A012F1DC0610}"/>
              </a:ext>
            </a:extLst>
          </p:cNvPr>
          <p:cNvSpPr>
            <a:spLocks noGrp="1"/>
          </p:cNvSpPr>
          <p:nvPr>
            <p:ph type="title"/>
          </p:nvPr>
        </p:nvSpPr>
        <p:spPr>
          <a:xfrm>
            <a:off x="1082556" y="501326"/>
            <a:ext cx="10427862" cy="1263191"/>
          </a:xfrm>
        </p:spPr>
        <p:txBody>
          <a:bodyPr>
            <a:normAutofit/>
          </a:bodyPr>
          <a:lstStyle/>
          <a:p>
            <a:pPr algn="ctr"/>
            <a:r>
              <a:rPr lang="ru-RU" sz="3600" b="1" dirty="0" smtClean="0">
                <a:latin typeface="Tahoma" panose="020B0604030504040204" pitchFamily="34" charset="0"/>
                <a:ea typeface="Tahoma" panose="020B0604030504040204" pitchFamily="34" charset="0"/>
                <a:cs typeface="Tahoma" panose="020B0604030504040204" pitchFamily="34" charset="0"/>
              </a:rPr>
              <a:t>Рождество в Российской империи</a:t>
            </a:r>
            <a:endParaRPr lang="ru-RU" sz="3600" b="1" dirty="0">
              <a:latin typeface="Tahoma" panose="020B0604030504040204" pitchFamily="34" charset="0"/>
              <a:ea typeface="Tahoma" panose="020B0604030504040204" pitchFamily="34" charset="0"/>
              <a:cs typeface="Tahoma" panose="020B0604030504040204" pitchFamily="34" charset="0"/>
            </a:endParaRPr>
          </a:p>
        </p:txBody>
      </p:sp>
      <p:pic>
        <p:nvPicPr>
          <p:cNvPr id="10" name="Рисунок 9"/>
          <p:cNvPicPr>
            <a:picLocks noChangeAspect="1"/>
          </p:cNvPicPr>
          <p:nvPr/>
        </p:nvPicPr>
        <p:blipFill>
          <a:blip r:embed="rId3"/>
          <a:stretch>
            <a:fillRect/>
          </a:stretch>
        </p:blipFill>
        <p:spPr>
          <a:xfrm rot="21068009">
            <a:off x="113994" y="-45983"/>
            <a:ext cx="1178727" cy="1570547"/>
          </a:xfrm>
          <a:prstGeom prst="rect">
            <a:avLst/>
          </a:prstGeom>
        </p:spPr>
      </p:pic>
    </p:spTree>
    <p:extLst>
      <p:ext uri="{BB962C8B-B14F-4D97-AF65-F5344CB8AC3E}">
        <p14:creationId xmlns:p14="http://schemas.microsoft.com/office/powerpoint/2010/main" val="25563506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56DE8BA-9ECA-4AEA-BAB3-C02C24D4B670}"/>
              </a:ext>
            </a:extLst>
          </p:cNvPr>
          <p:cNvSpPr>
            <a:spLocks noGrp="1"/>
          </p:cNvSpPr>
          <p:nvPr>
            <p:ph type="title"/>
          </p:nvPr>
        </p:nvSpPr>
        <p:spPr>
          <a:xfrm>
            <a:off x="1793543" y="1107175"/>
            <a:ext cx="10398457" cy="688258"/>
          </a:xfrm>
        </p:spPr>
        <p:txBody>
          <a:bodyPr>
            <a:normAutofit fontScale="90000"/>
          </a:bodyPr>
          <a:lstStyle/>
          <a:p>
            <a:r>
              <a:rPr lang="ru-RU" b="0" i="0" dirty="0">
                <a:solidFill>
                  <a:srgbClr val="000000"/>
                </a:solidFill>
                <a:effectLst/>
                <a:latin typeface="Arial" panose="020B0604020202020204" pitchFamily="34" charset="0"/>
              </a:rPr>
              <a:t>Ремесленная промышленность </a:t>
            </a:r>
            <a:r>
              <a:rPr lang="ru-RU" b="0" i="0" dirty="0" err="1" smtClean="0">
                <a:solidFill>
                  <a:srgbClr val="000000"/>
                </a:solidFill>
                <a:effectLst/>
                <a:latin typeface="Arial" panose="020B0604020202020204" pitchFamily="34" charset="0"/>
              </a:rPr>
              <a:t>вайуу</a:t>
            </a:r>
            <a:endParaRPr lang="es-AR" dirty="0"/>
          </a:p>
        </p:txBody>
      </p:sp>
      <p:sp>
        <p:nvSpPr>
          <p:cNvPr id="3" name="Marcador de contenido 2">
            <a:extLst>
              <a:ext uri="{FF2B5EF4-FFF2-40B4-BE49-F238E27FC236}">
                <a16:creationId xmlns:a16="http://schemas.microsoft.com/office/drawing/2014/main" xmlns="" id="{A244742D-451B-4BF5-8193-7D4922CAD9BC}"/>
              </a:ext>
            </a:extLst>
          </p:cNvPr>
          <p:cNvSpPr>
            <a:spLocks noGrp="1"/>
          </p:cNvSpPr>
          <p:nvPr>
            <p:ph idx="1"/>
          </p:nvPr>
        </p:nvSpPr>
        <p:spPr>
          <a:xfrm>
            <a:off x="6968613" y="2709027"/>
            <a:ext cx="4877644" cy="2754559"/>
          </a:xfrm>
        </p:spPr>
        <p:txBody>
          <a:bodyPr>
            <a:normAutofit/>
          </a:bodyPr>
          <a:lstStyle/>
          <a:p>
            <a:pPr marL="0" indent="0">
              <a:spcBef>
                <a:spcPts val="0"/>
              </a:spcBef>
              <a:buNone/>
            </a:pPr>
            <a:r>
              <a:rPr lang="ru-RU" sz="2600" dirty="0" err="1" smtClean="0">
                <a:latin typeface="Tahoma" panose="020B0604030504040204" pitchFamily="34" charset="0"/>
                <a:ea typeface="Tahoma" panose="020B0604030504040204" pitchFamily="34" charset="0"/>
                <a:cs typeface="Tahoma" panose="020B0604030504040204" pitchFamily="34" charset="0"/>
              </a:rPr>
              <a:t>Вайу</a:t>
            </a:r>
            <a:r>
              <a:rPr lang="ru-RU" sz="2600" dirty="0" smtClean="0">
                <a:latin typeface="Tahoma" panose="020B0604030504040204" pitchFamily="34" charset="0"/>
                <a:ea typeface="Tahoma" panose="020B0604030504040204" pitchFamily="34" charset="0"/>
                <a:cs typeface="Tahoma" panose="020B0604030504040204" pitchFamily="34" charset="0"/>
              </a:rPr>
              <a:t> </a:t>
            </a:r>
            <a:r>
              <a:rPr lang="ru-RU" sz="2600" dirty="0">
                <a:latin typeface="Tahoma" panose="020B0604030504040204" pitchFamily="34" charset="0"/>
                <a:ea typeface="Tahoma" panose="020B0604030504040204" pitchFamily="34" charset="0"/>
                <a:cs typeface="Tahoma" panose="020B0604030504040204" pitchFamily="34" charset="0"/>
              </a:rPr>
              <a:t>- потомки карибов и </a:t>
            </a:r>
            <a:r>
              <a:rPr lang="ru-RU" sz="2600" dirty="0" err="1">
                <a:latin typeface="Tahoma" panose="020B0604030504040204" pitchFamily="34" charset="0"/>
                <a:ea typeface="Tahoma" panose="020B0604030504040204" pitchFamily="34" charset="0"/>
                <a:cs typeface="Tahoma" panose="020B0604030504040204" pitchFamily="34" charset="0"/>
              </a:rPr>
              <a:t>араваков</a:t>
            </a:r>
            <a:r>
              <a:rPr lang="ru-RU" sz="2600" dirty="0">
                <a:latin typeface="Tahoma" panose="020B0604030504040204" pitchFamily="34" charset="0"/>
                <a:ea typeface="Tahoma" panose="020B0604030504040204" pitchFamily="34" charset="0"/>
                <a:cs typeface="Tahoma" panose="020B0604030504040204" pitchFamily="34" charset="0"/>
              </a:rPr>
              <a:t>, широко известных </a:t>
            </a:r>
            <a:r>
              <a:rPr lang="ru-RU" sz="2600" dirty="0" smtClean="0">
                <a:latin typeface="Tahoma" panose="020B0604030504040204" pitchFamily="34" charset="0"/>
                <a:ea typeface="Tahoma" panose="020B0604030504040204" pitchFamily="34" charset="0"/>
                <a:cs typeface="Tahoma" panose="020B0604030504040204" pitchFamily="34" charset="0"/>
              </a:rPr>
              <a:t>ткачеством</a:t>
            </a:r>
            <a:r>
              <a:rPr lang="es-AR" sz="2600" dirty="0" smtClean="0">
                <a:latin typeface="Tahoma" panose="020B0604030504040204" pitchFamily="34" charset="0"/>
                <a:ea typeface="Tahoma" panose="020B0604030504040204" pitchFamily="34" charset="0"/>
                <a:cs typeface="Tahoma" panose="020B0604030504040204" pitchFamily="34" charset="0"/>
              </a:rPr>
              <a:t>.</a:t>
            </a:r>
            <a:r>
              <a:rPr lang="ru-RU" sz="2600" dirty="0" smtClean="0">
                <a:latin typeface="Tahoma" panose="020B0604030504040204" pitchFamily="34" charset="0"/>
                <a:ea typeface="Tahoma" panose="020B0604030504040204" pitchFamily="34" charset="0"/>
                <a:cs typeface="Tahoma" panose="020B0604030504040204" pitchFamily="34" charset="0"/>
              </a:rPr>
              <a:t> По легенде</a:t>
            </a:r>
            <a:r>
              <a:rPr lang="ru-RU" sz="2600" b="0" i="0" dirty="0" smtClean="0">
                <a:effectLst/>
                <a:latin typeface="Tahoma" panose="020B0604030504040204" pitchFamily="34" charset="0"/>
                <a:ea typeface="Tahoma" panose="020B0604030504040204" pitchFamily="34" charset="0"/>
                <a:cs typeface="Tahoma" panose="020B0604030504040204" pitchFamily="34" charset="0"/>
              </a:rPr>
              <a:t> </a:t>
            </a:r>
            <a:r>
              <a:rPr lang="ru-RU" sz="2600" b="0" i="0" dirty="0">
                <a:effectLst/>
                <a:latin typeface="Tahoma" panose="020B0604030504040204" pitchFamily="34" charset="0"/>
                <a:ea typeface="Tahoma" panose="020B0604030504040204" pitchFamily="34" charset="0"/>
                <a:cs typeface="Tahoma" panose="020B0604030504040204" pitchFamily="34" charset="0"/>
              </a:rPr>
              <a:t>вайю научились ткать благодаря мифическому пауку по имени </a:t>
            </a:r>
            <a:r>
              <a:rPr lang="ru-RU" sz="2600" b="0" i="0" dirty="0" err="1">
                <a:effectLst/>
                <a:latin typeface="Tahoma" panose="020B0604030504040204" pitchFamily="34" charset="0"/>
                <a:ea typeface="Tahoma" panose="020B0604030504040204" pitchFamily="34" charset="0"/>
                <a:cs typeface="Tahoma" panose="020B0604030504040204" pitchFamily="34" charset="0"/>
              </a:rPr>
              <a:t>Валекеру</a:t>
            </a:r>
            <a:r>
              <a:rPr lang="ru-RU" sz="2600" b="0" i="0" dirty="0">
                <a:effectLst/>
                <a:latin typeface="Tahoma" panose="020B0604030504040204" pitchFamily="34" charset="0"/>
                <a:ea typeface="Tahoma" panose="020B0604030504040204" pitchFamily="34" charset="0"/>
                <a:cs typeface="Tahoma" panose="020B0604030504040204" pitchFamily="34" charset="0"/>
              </a:rPr>
              <a:t> </a:t>
            </a:r>
            <a:r>
              <a:rPr lang="ru-RU" sz="2400" b="0" i="0" dirty="0">
                <a:effectLst/>
                <a:latin typeface="Tahoma" panose="020B0604030504040204" pitchFamily="34" charset="0"/>
                <a:ea typeface="Tahoma" panose="020B0604030504040204" pitchFamily="34" charset="0"/>
                <a:cs typeface="Tahoma" panose="020B0604030504040204" pitchFamily="34" charset="0"/>
              </a:rPr>
              <a:t>. </a:t>
            </a:r>
            <a:endParaRPr lang="es-AR" sz="2400" dirty="0">
              <a:latin typeface="Tahoma" panose="020B0604030504040204" pitchFamily="34" charset="0"/>
              <a:ea typeface="Tahoma" panose="020B0604030504040204" pitchFamily="34" charset="0"/>
              <a:cs typeface="Tahoma" panose="020B0604030504040204" pitchFamily="34" charset="0"/>
            </a:endParaRPr>
          </a:p>
        </p:txBody>
      </p:sp>
      <p:pic>
        <p:nvPicPr>
          <p:cNvPr id="6" name="Рисунок 5"/>
          <p:cNvPicPr>
            <a:picLocks noChangeAspect="1"/>
          </p:cNvPicPr>
          <p:nvPr/>
        </p:nvPicPr>
        <p:blipFill>
          <a:blip r:embed="rId2"/>
          <a:stretch>
            <a:fillRect/>
          </a:stretch>
        </p:blipFill>
        <p:spPr>
          <a:xfrm>
            <a:off x="382228" y="2542150"/>
            <a:ext cx="6204156" cy="4111630"/>
          </a:xfrm>
          <a:prstGeom prst="rect">
            <a:avLst/>
          </a:prstGeom>
        </p:spPr>
      </p:pic>
      <p:pic>
        <p:nvPicPr>
          <p:cNvPr id="8" name="Рисунок 7"/>
          <p:cNvPicPr>
            <a:picLocks noChangeAspect="1"/>
          </p:cNvPicPr>
          <p:nvPr/>
        </p:nvPicPr>
        <p:blipFill>
          <a:blip r:embed="rId3"/>
          <a:stretch>
            <a:fillRect/>
          </a:stretch>
        </p:blipFill>
        <p:spPr>
          <a:xfrm rot="21170813">
            <a:off x="12522" y="-568884"/>
            <a:ext cx="1670679" cy="2497559"/>
          </a:xfrm>
          <a:prstGeom prst="rect">
            <a:avLst/>
          </a:prstGeom>
        </p:spPr>
      </p:pic>
    </p:spTree>
    <p:extLst>
      <p:ext uri="{BB962C8B-B14F-4D97-AF65-F5344CB8AC3E}">
        <p14:creationId xmlns:p14="http://schemas.microsoft.com/office/powerpoint/2010/main" val="32366908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56DE8BA-9ECA-4AEA-BAB3-C02C24D4B670}"/>
              </a:ext>
            </a:extLst>
          </p:cNvPr>
          <p:cNvSpPr>
            <a:spLocks noGrp="1"/>
          </p:cNvSpPr>
          <p:nvPr>
            <p:ph type="title"/>
          </p:nvPr>
        </p:nvSpPr>
        <p:spPr>
          <a:xfrm>
            <a:off x="1737522" y="924820"/>
            <a:ext cx="9534832" cy="688258"/>
          </a:xfrm>
        </p:spPr>
        <p:txBody>
          <a:bodyPr>
            <a:normAutofit fontScale="90000"/>
          </a:bodyPr>
          <a:lstStyle/>
          <a:p>
            <a:r>
              <a:rPr lang="ru-RU"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Ремесленная промышленность </a:t>
            </a:r>
            <a:r>
              <a:rPr lang="ru-RU" b="0" i="0" dirty="0" err="1"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вайуу</a:t>
            </a:r>
            <a:endParaRPr lang="es-AR" dirty="0">
              <a:latin typeface="Tahoma" panose="020B0604030504040204" pitchFamily="34" charset="0"/>
              <a:ea typeface="Tahoma" panose="020B0604030504040204" pitchFamily="34" charset="0"/>
              <a:cs typeface="Tahoma" panose="020B0604030504040204" pitchFamily="34" charset="0"/>
            </a:endParaRPr>
          </a:p>
        </p:txBody>
      </p:sp>
      <p:sp>
        <p:nvSpPr>
          <p:cNvPr id="3" name="Marcador de contenido 2">
            <a:extLst>
              <a:ext uri="{FF2B5EF4-FFF2-40B4-BE49-F238E27FC236}">
                <a16:creationId xmlns:a16="http://schemas.microsoft.com/office/drawing/2014/main" xmlns="" id="{A244742D-451B-4BF5-8193-7D4922CAD9BC}"/>
              </a:ext>
            </a:extLst>
          </p:cNvPr>
          <p:cNvSpPr>
            <a:spLocks noGrp="1"/>
          </p:cNvSpPr>
          <p:nvPr>
            <p:ph idx="1"/>
          </p:nvPr>
        </p:nvSpPr>
        <p:spPr>
          <a:xfrm>
            <a:off x="6906207" y="2992528"/>
            <a:ext cx="4788311" cy="4603802"/>
          </a:xfrm>
        </p:spPr>
        <p:txBody>
          <a:bodyPr>
            <a:normAutofit/>
          </a:bodyPr>
          <a:lstStyle/>
          <a:p>
            <a:pPr marL="0" indent="0">
              <a:spcBef>
                <a:spcPts val="0"/>
              </a:spcBef>
              <a:buNone/>
            </a:pPr>
            <a:r>
              <a:rPr lang="ru-RU" sz="2400" b="0" i="0" dirty="0" smtClean="0">
                <a:effectLst/>
                <a:latin typeface="Tahoma" panose="020B0604030504040204" pitchFamily="34" charset="0"/>
                <a:ea typeface="Tahoma" panose="020B0604030504040204" pitchFamily="34" charset="0"/>
                <a:cs typeface="Tahoma" panose="020B0604030504040204" pitchFamily="34" charset="0"/>
              </a:rPr>
              <a:t>Этот </a:t>
            </a:r>
            <a:r>
              <a:rPr lang="ru-RU" sz="2400" b="0" i="0" dirty="0">
                <a:effectLst/>
                <a:latin typeface="Tahoma" panose="020B0604030504040204" pitchFamily="34" charset="0"/>
                <a:ea typeface="Tahoma" panose="020B0604030504040204" pitchFamily="34" charset="0"/>
                <a:cs typeface="Tahoma" panose="020B0604030504040204" pitchFamily="34" charset="0"/>
              </a:rPr>
              <a:t>паук создавал волшебные </a:t>
            </a:r>
            <a:r>
              <a:rPr lang="ru-RU" sz="2400" b="0" i="0" dirty="0" smtClean="0">
                <a:effectLst/>
                <a:latin typeface="Tahoma" panose="020B0604030504040204" pitchFamily="34" charset="0"/>
                <a:ea typeface="Tahoma" panose="020B0604030504040204" pitchFamily="34" charset="0"/>
                <a:cs typeface="Tahoma" panose="020B0604030504040204" pitchFamily="34" charset="0"/>
              </a:rPr>
              <a:t>ткани </a:t>
            </a:r>
            <a:r>
              <a:rPr lang="ru-RU" sz="2400" b="0" i="0" dirty="0">
                <a:effectLst/>
                <a:latin typeface="Tahoma" panose="020B0604030504040204" pitchFamily="34" charset="0"/>
                <a:ea typeface="Tahoma" panose="020B0604030504040204" pitchFamily="34" charset="0"/>
                <a:cs typeface="Tahoma" panose="020B0604030504040204" pitchFamily="34" charset="0"/>
              </a:rPr>
              <a:t>из ниток изо рта. Именно </a:t>
            </a:r>
            <a:r>
              <a:rPr lang="ru-RU" sz="2400" b="0" i="0" dirty="0" smtClean="0">
                <a:effectLst/>
                <a:latin typeface="Tahoma" panose="020B0604030504040204" pitchFamily="34" charset="0"/>
                <a:ea typeface="Tahoma" panose="020B0604030504040204" pitchFamily="34" charset="0"/>
                <a:cs typeface="Tahoma" panose="020B0604030504040204" pitchFamily="34" charset="0"/>
              </a:rPr>
              <a:t>он научил </a:t>
            </a:r>
            <a:r>
              <a:rPr lang="ru-RU" sz="2400" b="0" i="0" dirty="0">
                <a:effectLst/>
                <a:latin typeface="Tahoma" panose="020B0604030504040204" pitchFamily="34" charset="0"/>
                <a:ea typeface="Tahoma" panose="020B0604030504040204" pitchFamily="34" charset="0"/>
                <a:cs typeface="Tahoma" panose="020B0604030504040204" pitchFamily="34" charset="0"/>
              </a:rPr>
              <a:t>всех женщин </a:t>
            </a:r>
            <a:r>
              <a:rPr lang="ru-RU" sz="2400" b="0" i="0" dirty="0" err="1">
                <a:effectLst/>
                <a:latin typeface="Tahoma" panose="020B0604030504040204" pitchFamily="34" charset="0"/>
                <a:ea typeface="Tahoma" panose="020B0604030504040204" pitchFamily="34" charset="0"/>
                <a:cs typeface="Tahoma" panose="020B0604030504040204" pitchFamily="34" charset="0"/>
              </a:rPr>
              <a:t>Вайу</a:t>
            </a:r>
            <a:r>
              <a:rPr lang="ru-RU" sz="2400" b="0" i="0" dirty="0">
                <a:effectLst/>
                <a:latin typeface="Tahoma" panose="020B0604030504040204" pitchFamily="34" charset="0"/>
                <a:ea typeface="Tahoma" panose="020B0604030504040204" pitchFamily="34" charset="0"/>
                <a:cs typeface="Tahoma" panose="020B0604030504040204" pitchFamily="34" charset="0"/>
              </a:rPr>
              <a:t> вязать </a:t>
            </a:r>
            <a:r>
              <a:rPr lang="ru-RU" sz="2400" b="0" i="0" dirty="0" smtClean="0">
                <a:effectLst/>
                <a:latin typeface="Tahoma" panose="020B0604030504040204" pitchFamily="34" charset="0"/>
                <a:ea typeface="Tahoma" panose="020B0604030504040204" pitchFamily="34" charset="0"/>
                <a:cs typeface="Tahoma" panose="020B0604030504040204" pitchFamily="34" charset="0"/>
              </a:rPr>
              <a:t>крючком </a:t>
            </a:r>
            <a:r>
              <a:rPr lang="ru-RU" sz="2400" b="0" i="0" dirty="0">
                <a:effectLst/>
                <a:latin typeface="Tahoma" panose="020B0604030504040204" pitchFamily="34" charset="0"/>
                <a:ea typeface="Tahoma" panose="020B0604030504040204" pitchFamily="34" charset="0"/>
                <a:cs typeface="Tahoma" panose="020B0604030504040204" pitchFamily="34" charset="0"/>
              </a:rPr>
              <a:t>гамаки для сна, мужские ремни, обувь, браслеты и сумки </a:t>
            </a:r>
            <a:r>
              <a:rPr lang="ru-RU" sz="2400" b="0" i="0" dirty="0" err="1" smtClean="0">
                <a:effectLst/>
                <a:latin typeface="Tahoma" panose="020B0604030504040204" pitchFamily="34" charset="0"/>
                <a:ea typeface="Tahoma" panose="020B0604030504040204" pitchFamily="34" charset="0"/>
                <a:cs typeface="Tahoma" panose="020B0604030504040204" pitchFamily="34" charset="0"/>
              </a:rPr>
              <a:t>Вайу</a:t>
            </a:r>
            <a:r>
              <a:rPr lang="ru-RU" sz="2400" b="0" i="0" dirty="0" smtClean="0">
                <a:effectLst/>
                <a:latin typeface="Tahoma" panose="020B0604030504040204" pitchFamily="34" charset="0"/>
                <a:ea typeface="Tahoma" panose="020B0604030504040204" pitchFamily="34" charset="0"/>
                <a:cs typeface="Tahoma" panose="020B0604030504040204" pitchFamily="34" charset="0"/>
              </a:rPr>
              <a:t>. </a:t>
            </a:r>
            <a:r>
              <a:rPr lang="ru-RU" sz="2400" b="0" i="0" dirty="0">
                <a:effectLst/>
                <a:latin typeface="Tahoma" panose="020B0604030504040204" pitchFamily="34" charset="0"/>
                <a:ea typeface="Tahoma" panose="020B0604030504040204" pitchFamily="34" charset="0"/>
                <a:cs typeface="Tahoma" panose="020B0604030504040204" pitchFamily="34" charset="0"/>
              </a:rPr>
              <a:t>Сегодня навыки вязания крючком стали основным источником дохода для сообщества </a:t>
            </a:r>
            <a:r>
              <a:rPr lang="ru-RU" sz="2400" b="0" i="0" dirty="0" err="1">
                <a:effectLst/>
                <a:latin typeface="Tahoma" panose="020B0604030504040204" pitchFamily="34" charset="0"/>
                <a:ea typeface="Tahoma" panose="020B0604030504040204" pitchFamily="34" charset="0"/>
                <a:cs typeface="Tahoma" panose="020B0604030504040204" pitchFamily="34" charset="0"/>
              </a:rPr>
              <a:t>Вайу</a:t>
            </a:r>
            <a:r>
              <a:rPr lang="ru-RU" sz="2400" b="0" i="0" dirty="0">
                <a:effectLst/>
                <a:latin typeface="Tahoma" panose="020B0604030504040204" pitchFamily="34" charset="0"/>
                <a:ea typeface="Tahoma" panose="020B0604030504040204" pitchFamily="34" charset="0"/>
                <a:cs typeface="Tahoma" panose="020B0604030504040204" pitchFamily="34" charset="0"/>
              </a:rPr>
              <a:t>. </a:t>
            </a:r>
            <a:endParaRPr lang="es-AR" sz="2400" dirty="0">
              <a:latin typeface="Tahoma" panose="020B0604030504040204" pitchFamily="34" charset="0"/>
              <a:ea typeface="Tahoma" panose="020B0604030504040204" pitchFamily="34" charset="0"/>
              <a:cs typeface="Tahoma" panose="020B0604030504040204" pitchFamily="34" charset="0"/>
            </a:endParaRPr>
          </a:p>
        </p:txBody>
      </p:sp>
      <p:pic>
        <p:nvPicPr>
          <p:cNvPr id="5" name="Рисунок 4"/>
          <p:cNvPicPr>
            <a:picLocks noChangeAspect="1"/>
          </p:cNvPicPr>
          <p:nvPr/>
        </p:nvPicPr>
        <p:blipFill>
          <a:blip r:embed="rId2"/>
          <a:stretch>
            <a:fillRect/>
          </a:stretch>
        </p:blipFill>
        <p:spPr>
          <a:xfrm>
            <a:off x="1723434" y="2200958"/>
            <a:ext cx="4475982" cy="4475982"/>
          </a:xfrm>
          <a:prstGeom prst="rect">
            <a:avLst/>
          </a:prstGeom>
        </p:spPr>
      </p:pic>
      <p:pic>
        <p:nvPicPr>
          <p:cNvPr id="7" name="Рисунок 6"/>
          <p:cNvPicPr>
            <a:picLocks noChangeAspect="1"/>
          </p:cNvPicPr>
          <p:nvPr/>
        </p:nvPicPr>
        <p:blipFill>
          <a:blip r:embed="rId3"/>
          <a:stretch>
            <a:fillRect/>
          </a:stretch>
        </p:blipFill>
        <p:spPr>
          <a:xfrm rot="21170813">
            <a:off x="12522" y="-568884"/>
            <a:ext cx="1670679" cy="2497559"/>
          </a:xfrm>
          <a:prstGeom prst="rect">
            <a:avLst/>
          </a:prstGeom>
        </p:spPr>
      </p:pic>
    </p:spTree>
    <p:extLst>
      <p:ext uri="{BB962C8B-B14F-4D97-AF65-F5344CB8AC3E}">
        <p14:creationId xmlns:p14="http://schemas.microsoft.com/office/powerpoint/2010/main" val="40942482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3791B23-F5C7-46F6-95D0-9D88155DF707}"/>
              </a:ext>
            </a:extLst>
          </p:cNvPr>
          <p:cNvSpPr>
            <a:spLocks noGrp="1"/>
          </p:cNvSpPr>
          <p:nvPr>
            <p:ph type="title"/>
          </p:nvPr>
        </p:nvSpPr>
        <p:spPr>
          <a:xfrm>
            <a:off x="2201398" y="796415"/>
            <a:ext cx="8327923" cy="668595"/>
          </a:xfrm>
        </p:spPr>
        <p:txBody>
          <a:bodyPr>
            <a:normAutofit fontScale="90000"/>
          </a:bodyPr>
          <a:lstStyle/>
          <a:p>
            <a:pPr algn="ctr" fontAlgn="base"/>
            <a:r>
              <a:rPr lang="ru-RU" b="0" i="0" dirty="0">
                <a:solidFill>
                  <a:srgbClr val="000000"/>
                </a:solidFill>
                <a:effectLst/>
                <a:latin typeface="Roboto"/>
              </a:rPr>
              <a:t/>
            </a:r>
            <a:br>
              <a:rPr lang="ru-RU" b="0" i="0" dirty="0">
                <a:solidFill>
                  <a:srgbClr val="000000"/>
                </a:solidFill>
                <a:effectLst/>
                <a:latin typeface="Roboto"/>
              </a:rPr>
            </a:br>
            <a:r>
              <a:rPr lang="ru-RU" sz="36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Фестиваль культуры Вайю</a:t>
            </a:r>
            <a:r>
              <a:rPr lang="ru-RU" b="1" i="0" u="none" strike="noStrike" dirty="0">
                <a:solidFill>
                  <a:srgbClr val="000000"/>
                </a:solidFill>
                <a:effectLst/>
                <a:latin typeface="Roboto Slab"/>
              </a:rPr>
              <a:t/>
            </a:r>
            <a:br>
              <a:rPr lang="ru-RU" b="1" i="0" u="none" strike="noStrike" dirty="0">
                <a:solidFill>
                  <a:srgbClr val="000000"/>
                </a:solidFill>
                <a:effectLst/>
                <a:latin typeface="Roboto Slab"/>
              </a:rPr>
            </a:br>
            <a:endParaRPr lang="es-AR" dirty="0"/>
          </a:p>
        </p:txBody>
      </p:sp>
      <p:sp>
        <p:nvSpPr>
          <p:cNvPr id="3" name="Marcador de contenido 2">
            <a:extLst>
              <a:ext uri="{FF2B5EF4-FFF2-40B4-BE49-F238E27FC236}">
                <a16:creationId xmlns:a16="http://schemas.microsoft.com/office/drawing/2014/main" xmlns="" id="{5E2DF22C-BC12-4D56-92AE-112A6B7187F9}"/>
              </a:ext>
            </a:extLst>
          </p:cNvPr>
          <p:cNvSpPr>
            <a:spLocks noGrp="1"/>
          </p:cNvSpPr>
          <p:nvPr>
            <p:ph idx="1"/>
          </p:nvPr>
        </p:nvSpPr>
        <p:spPr>
          <a:xfrm>
            <a:off x="368490" y="1880985"/>
            <a:ext cx="11613215" cy="2694037"/>
          </a:xfrm>
        </p:spPr>
        <p:txBody>
          <a:bodyPr>
            <a:normAutofit/>
          </a:bodyPr>
          <a:lstStyle/>
          <a:p>
            <a:r>
              <a:rPr lang="ru-RU" dirty="0" smtClean="0">
                <a:latin typeface="Tahoma" panose="020B0604030504040204" pitchFamily="34" charset="0"/>
                <a:ea typeface="Tahoma" panose="020B0604030504040204" pitchFamily="34" charset="0"/>
                <a:cs typeface="Tahoma" panose="020B0604030504040204" pitchFamily="34" charset="0"/>
              </a:rPr>
              <a:t>Проходит ежегодно </a:t>
            </a:r>
            <a:r>
              <a:rPr lang="ru-RU" dirty="0">
                <a:latin typeface="Tahoma" panose="020B0604030504040204" pitchFamily="34" charset="0"/>
                <a:ea typeface="Tahoma" panose="020B0604030504040204" pitchFamily="34" charset="0"/>
                <a:cs typeface="Tahoma" panose="020B0604030504040204" pitchFamily="34" charset="0"/>
              </a:rPr>
              <a:t>в приграничном колумбийском городке </a:t>
            </a:r>
            <a:r>
              <a:rPr lang="ru-RU" dirty="0" err="1">
                <a:latin typeface="Tahoma" panose="020B0604030504040204" pitchFamily="34" charset="0"/>
                <a:ea typeface="Tahoma" panose="020B0604030504040204" pitchFamily="34" charset="0"/>
                <a:cs typeface="Tahoma" panose="020B0604030504040204" pitchFamily="34" charset="0"/>
              </a:rPr>
              <a:t>Урибия</a:t>
            </a:r>
            <a:r>
              <a:rPr lang="ru-RU" dirty="0">
                <a:latin typeface="Tahoma" panose="020B0604030504040204" pitchFamily="34" charset="0"/>
                <a:ea typeface="Tahoma" panose="020B0604030504040204" pitchFamily="34" charset="0"/>
                <a:cs typeface="Tahoma" panose="020B0604030504040204" pitchFamily="34" charset="0"/>
              </a:rPr>
              <a:t> </a:t>
            </a:r>
            <a:endParaRPr lang="ru-RU" dirty="0" smtClean="0">
              <a:latin typeface="Tahoma" panose="020B0604030504040204" pitchFamily="34" charset="0"/>
              <a:ea typeface="Tahoma" panose="020B0604030504040204" pitchFamily="34" charset="0"/>
              <a:cs typeface="Tahoma" panose="020B0604030504040204" pitchFamily="34" charset="0"/>
            </a:endParaRPr>
          </a:p>
          <a:p>
            <a:r>
              <a:rPr lang="ru-RU" dirty="0" smtClean="0">
                <a:latin typeface="Tahoma" panose="020B0604030504040204" pitchFamily="34" charset="0"/>
                <a:ea typeface="Tahoma" panose="020B0604030504040204" pitchFamily="34" charset="0"/>
                <a:cs typeface="Tahoma" panose="020B0604030504040204" pitchFamily="34" charset="0"/>
              </a:rPr>
              <a:t>В </a:t>
            </a:r>
            <a:r>
              <a:rPr lang="ru-RU" dirty="0">
                <a:latin typeface="Tahoma" panose="020B0604030504040204" pitchFamily="34" charset="0"/>
                <a:ea typeface="Tahoma" panose="020B0604030504040204" pitchFamily="34" charset="0"/>
                <a:cs typeface="Tahoma" panose="020B0604030504040204" pitchFamily="34" charset="0"/>
              </a:rPr>
              <a:t>городе проживают тысячи потомков этого индейского народа</a:t>
            </a:r>
            <a:r>
              <a:rPr lang="ru-RU" dirty="0" smtClean="0">
                <a:latin typeface="Tahoma" panose="020B0604030504040204" pitchFamily="34" charset="0"/>
                <a:ea typeface="Tahoma" panose="020B0604030504040204" pitchFamily="34" charset="0"/>
                <a:cs typeface="Tahoma" panose="020B0604030504040204" pitchFamily="34" charset="0"/>
              </a:rPr>
              <a:t>.</a:t>
            </a:r>
          </a:p>
          <a:p>
            <a:r>
              <a:rPr lang="ru-RU" dirty="0" smtClean="0">
                <a:latin typeface="Tahoma" panose="020B0604030504040204" pitchFamily="34" charset="0"/>
                <a:ea typeface="Tahoma" panose="020B0604030504040204" pitchFamily="34" charset="0"/>
                <a:cs typeface="Tahoma" panose="020B0604030504040204" pitchFamily="34" charset="0"/>
              </a:rPr>
              <a:t> </a:t>
            </a:r>
            <a:r>
              <a:rPr lang="ru-RU" dirty="0">
                <a:latin typeface="Tahoma" panose="020B0604030504040204" pitchFamily="34" charset="0"/>
                <a:ea typeface="Tahoma" panose="020B0604030504040204" pitchFamily="34" charset="0"/>
                <a:cs typeface="Tahoma" panose="020B0604030504040204" pitchFamily="34" charset="0"/>
              </a:rPr>
              <a:t>Во время </a:t>
            </a:r>
            <a:r>
              <a:rPr lang="ru-RU" dirty="0" smtClean="0">
                <a:latin typeface="Tahoma" panose="020B0604030504040204" pitchFamily="34" charset="0"/>
                <a:ea typeface="Tahoma" panose="020B0604030504040204" pitchFamily="34" charset="0"/>
                <a:cs typeface="Tahoma" panose="020B0604030504040204" pitchFamily="34" charset="0"/>
              </a:rPr>
              <a:t>фестиваля участники демонстрируют </a:t>
            </a:r>
            <a:r>
              <a:rPr lang="ru-RU" dirty="0">
                <a:latin typeface="Tahoma" panose="020B0604030504040204" pitchFamily="34" charset="0"/>
                <a:ea typeface="Tahoma" panose="020B0604030504040204" pitchFamily="34" charset="0"/>
                <a:cs typeface="Tahoma" panose="020B0604030504040204" pitchFamily="34" charset="0"/>
              </a:rPr>
              <a:t>свои навыки в стрельбе из лука, традиционной борьбе, народных танцах, верховой езде.</a:t>
            </a:r>
          </a:p>
          <a:p>
            <a:endParaRPr lang="ru-RU" dirty="0"/>
          </a:p>
        </p:txBody>
      </p:sp>
      <p:pic>
        <p:nvPicPr>
          <p:cNvPr id="4" name="Рисунок 3"/>
          <p:cNvPicPr>
            <a:picLocks noChangeAspect="1"/>
          </p:cNvPicPr>
          <p:nvPr/>
        </p:nvPicPr>
        <p:blipFill>
          <a:blip r:embed="rId2"/>
          <a:stretch>
            <a:fillRect/>
          </a:stretch>
        </p:blipFill>
        <p:spPr>
          <a:xfrm>
            <a:off x="1921178" y="3892444"/>
            <a:ext cx="4444181" cy="2965556"/>
          </a:xfrm>
          <a:prstGeom prst="rect">
            <a:avLst/>
          </a:prstGeom>
        </p:spPr>
      </p:pic>
      <p:pic>
        <p:nvPicPr>
          <p:cNvPr id="5" name="Рисунок 4"/>
          <p:cNvPicPr>
            <a:picLocks noChangeAspect="1"/>
          </p:cNvPicPr>
          <p:nvPr/>
        </p:nvPicPr>
        <p:blipFill>
          <a:blip r:embed="rId3"/>
          <a:stretch>
            <a:fillRect/>
          </a:stretch>
        </p:blipFill>
        <p:spPr>
          <a:xfrm>
            <a:off x="7848974" y="3630304"/>
            <a:ext cx="2947421" cy="3227696"/>
          </a:xfrm>
          <a:prstGeom prst="rect">
            <a:avLst/>
          </a:prstGeom>
        </p:spPr>
      </p:pic>
      <p:pic>
        <p:nvPicPr>
          <p:cNvPr id="8" name="Рисунок 7"/>
          <p:cNvPicPr>
            <a:picLocks noChangeAspect="1"/>
          </p:cNvPicPr>
          <p:nvPr/>
        </p:nvPicPr>
        <p:blipFill>
          <a:blip r:embed="rId4"/>
          <a:stretch>
            <a:fillRect/>
          </a:stretch>
        </p:blipFill>
        <p:spPr>
          <a:xfrm rot="21170813">
            <a:off x="12522" y="-568884"/>
            <a:ext cx="1670679" cy="2497559"/>
          </a:xfrm>
          <a:prstGeom prst="rect">
            <a:avLst/>
          </a:prstGeom>
        </p:spPr>
      </p:pic>
    </p:spTree>
    <p:extLst>
      <p:ext uri="{BB962C8B-B14F-4D97-AF65-F5344CB8AC3E}">
        <p14:creationId xmlns:p14="http://schemas.microsoft.com/office/powerpoint/2010/main" val="13354565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xmlns="" id="{3610744A-751C-4A61-B5EE-05C5C1187325}"/>
              </a:ext>
            </a:extLst>
          </p:cNvPr>
          <p:cNvPicPr>
            <a:picLocks noGrp="1" noChangeAspect="1"/>
          </p:cNvPicPr>
          <p:nvPr>
            <p:ph idx="1"/>
          </p:nvPr>
        </p:nvPicPr>
        <p:blipFill>
          <a:blip r:embed="rId2"/>
          <a:stretch>
            <a:fillRect/>
          </a:stretch>
        </p:blipFill>
        <p:spPr>
          <a:xfrm>
            <a:off x="487527" y="2980185"/>
            <a:ext cx="5131095" cy="3420730"/>
          </a:xfrm>
          <a:prstGeom prst="rect">
            <a:avLst/>
          </a:prstGeom>
        </p:spPr>
      </p:pic>
      <p:pic>
        <p:nvPicPr>
          <p:cNvPr id="3" name="Рисунок 2"/>
          <p:cNvPicPr>
            <a:picLocks noChangeAspect="1"/>
          </p:cNvPicPr>
          <p:nvPr/>
        </p:nvPicPr>
        <p:blipFill>
          <a:blip r:embed="rId3"/>
          <a:stretch>
            <a:fillRect/>
          </a:stretch>
        </p:blipFill>
        <p:spPr>
          <a:xfrm>
            <a:off x="5879207" y="2900516"/>
            <a:ext cx="5838351" cy="3500399"/>
          </a:xfrm>
          <a:prstGeom prst="rect">
            <a:avLst/>
          </a:prstGeom>
        </p:spPr>
      </p:pic>
      <p:sp>
        <p:nvSpPr>
          <p:cNvPr id="7" name="Título 1">
            <a:extLst>
              <a:ext uri="{FF2B5EF4-FFF2-40B4-BE49-F238E27FC236}">
                <a16:creationId xmlns:a16="http://schemas.microsoft.com/office/drawing/2014/main" xmlns="" id="{F3791B23-F5C7-46F6-95D0-9D88155DF707}"/>
              </a:ext>
            </a:extLst>
          </p:cNvPr>
          <p:cNvSpPr>
            <a:spLocks noGrp="1"/>
          </p:cNvSpPr>
          <p:nvPr>
            <p:ph type="title"/>
          </p:nvPr>
        </p:nvSpPr>
        <p:spPr>
          <a:xfrm>
            <a:off x="2201398" y="796415"/>
            <a:ext cx="8327923" cy="668595"/>
          </a:xfrm>
        </p:spPr>
        <p:txBody>
          <a:bodyPr>
            <a:normAutofit fontScale="90000"/>
          </a:bodyPr>
          <a:lstStyle/>
          <a:p>
            <a:pPr algn="ctr" fontAlgn="base"/>
            <a:r>
              <a:rPr lang="ru-RU" b="0" i="0" dirty="0">
                <a:solidFill>
                  <a:srgbClr val="000000"/>
                </a:solidFill>
                <a:effectLst/>
                <a:latin typeface="Roboto"/>
              </a:rPr>
              <a:t/>
            </a:r>
            <a:br>
              <a:rPr lang="ru-RU" b="0" i="0" dirty="0">
                <a:solidFill>
                  <a:srgbClr val="000000"/>
                </a:solidFill>
                <a:effectLst/>
                <a:latin typeface="Roboto"/>
              </a:rPr>
            </a:br>
            <a:r>
              <a:rPr lang="ru-RU" sz="36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Фестиваль культуры Вайю</a:t>
            </a:r>
            <a:r>
              <a:rPr lang="ru-RU" b="1" i="0" u="none" strike="noStrike" dirty="0">
                <a:solidFill>
                  <a:srgbClr val="000000"/>
                </a:solidFill>
                <a:effectLst/>
                <a:latin typeface="Roboto Slab"/>
              </a:rPr>
              <a:t/>
            </a:r>
            <a:br>
              <a:rPr lang="ru-RU" b="1" i="0" u="none" strike="noStrike" dirty="0">
                <a:solidFill>
                  <a:srgbClr val="000000"/>
                </a:solidFill>
                <a:effectLst/>
                <a:latin typeface="Roboto Slab"/>
              </a:rPr>
            </a:br>
            <a:endParaRPr lang="es-AR" dirty="0"/>
          </a:p>
        </p:txBody>
      </p:sp>
      <p:pic>
        <p:nvPicPr>
          <p:cNvPr id="8" name="Рисунок 7"/>
          <p:cNvPicPr>
            <a:picLocks noChangeAspect="1"/>
          </p:cNvPicPr>
          <p:nvPr/>
        </p:nvPicPr>
        <p:blipFill>
          <a:blip r:embed="rId4"/>
          <a:stretch>
            <a:fillRect/>
          </a:stretch>
        </p:blipFill>
        <p:spPr>
          <a:xfrm rot="21170813">
            <a:off x="12522" y="-568884"/>
            <a:ext cx="1670679" cy="2497559"/>
          </a:xfrm>
          <a:prstGeom prst="rect">
            <a:avLst/>
          </a:prstGeom>
        </p:spPr>
      </p:pic>
    </p:spTree>
    <p:extLst>
      <p:ext uri="{BB962C8B-B14F-4D97-AF65-F5344CB8AC3E}">
        <p14:creationId xmlns:p14="http://schemas.microsoft.com/office/powerpoint/2010/main" val="17310011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3791B23-F5C7-46F6-95D0-9D88155DF707}"/>
              </a:ext>
            </a:extLst>
          </p:cNvPr>
          <p:cNvSpPr>
            <a:spLocks noGrp="1"/>
          </p:cNvSpPr>
          <p:nvPr>
            <p:ph type="title"/>
          </p:nvPr>
        </p:nvSpPr>
        <p:spPr>
          <a:xfrm>
            <a:off x="2310579" y="904568"/>
            <a:ext cx="8327923" cy="668595"/>
          </a:xfrm>
        </p:spPr>
        <p:txBody>
          <a:bodyPr>
            <a:normAutofit fontScale="90000"/>
          </a:bodyPr>
          <a:lstStyle/>
          <a:p>
            <a:pPr algn="ctr" fontAlgn="base"/>
            <a:r>
              <a:rPr lang="ru-RU" b="0" i="0" dirty="0">
                <a:solidFill>
                  <a:srgbClr val="000000"/>
                </a:solidFill>
                <a:effectLst/>
                <a:latin typeface="Roboto"/>
              </a:rPr>
              <a:t/>
            </a:r>
            <a:br>
              <a:rPr lang="ru-RU" b="0" i="0" dirty="0">
                <a:solidFill>
                  <a:srgbClr val="000000"/>
                </a:solidFill>
                <a:effectLst/>
                <a:latin typeface="Roboto"/>
              </a:rPr>
            </a:br>
            <a:r>
              <a:rPr lang="ru-RU" sz="36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Фестиваль культуры Вайю</a:t>
            </a:r>
            <a:r>
              <a:rPr lang="ru-RU" b="1" i="0" u="none" strike="noStrike" dirty="0">
                <a:solidFill>
                  <a:srgbClr val="000000"/>
                </a:solidFill>
                <a:effectLst/>
                <a:latin typeface="Roboto Slab"/>
              </a:rPr>
              <a:t/>
            </a:r>
            <a:br>
              <a:rPr lang="ru-RU" b="1" i="0" u="none" strike="noStrike" dirty="0">
                <a:solidFill>
                  <a:srgbClr val="000000"/>
                </a:solidFill>
                <a:effectLst/>
                <a:latin typeface="Roboto Slab"/>
              </a:rPr>
            </a:br>
            <a:endParaRPr lang="es-AR" dirty="0"/>
          </a:p>
        </p:txBody>
      </p:sp>
      <p:sp>
        <p:nvSpPr>
          <p:cNvPr id="3" name="Marcador de contenido 2">
            <a:extLst>
              <a:ext uri="{FF2B5EF4-FFF2-40B4-BE49-F238E27FC236}">
                <a16:creationId xmlns:a16="http://schemas.microsoft.com/office/drawing/2014/main" xmlns="" id="{5E2DF22C-BC12-4D56-92AE-112A6B7187F9}"/>
              </a:ext>
            </a:extLst>
          </p:cNvPr>
          <p:cNvSpPr>
            <a:spLocks noGrp="1"/>
          </p:cNvSpPr>
          <p:nvPr>
            <p:ph idx="1"/>
          </p:nvPr>
        </p:nvSpPr>
        <p:spPr>
          <a:xfrm>
            <a:off x="2017756" y="2201106"/>
            <a:ext cx="9481216" cy="3165986"/>
          </a:xfrm>
        </p:spPr>
        <p:txBody>
          <a:bodyPr>
            <a:noAutofit/>
          </a:bodyPr>
          <a:lstStyle/>
          <a:p>
            <a:pPr algn="ctr"/>
            <a:r>
              <a:rPr lang="ru-RU" sz="3200" dirty="0" smtClean="0"/>
              <a:t>Главным </a:t>
            </a:r>
            <a:r>
              <a:rPr lang="ru-RU" sz="3200" dirty="0"/>
              <a:t>событием праздника является состязание в красноречии, проходящее на языке </a:t>
            </a:r>
            <a:r>
              <a:rPr lang="ru-RU" sz="3200" dirty="0" err="1"/>
              <a:t>гуахиро</a:t>
            </a:r>
            <a:r>
              <a:rPr lang="ru-RU" sz="3200" dirty="0"/>
              <a:t>. Фактически, это искусство ведения переговоров и урегулирования споров, которым должен владеть "</a:t>
            </a:r>
            <a:r>
              <a:rPr lang="ru-RU" sz="3200" dirty="0" err="1"/>
              <a:t>палабреро</a:t>
            </a:r>
            <a:r>
              <a:rPr lang="ru-RU" sz="3200" dirty="0"/>
              <a:t>" - переговорщик. Ему отводится важное место в культуре племени. В 2010 году ЮНЕСКО признало искусство "</a:t>
            </a:r>
            <a:r>
              <a:rPr lang="ru-RU" sz="3200" dirty="0" err="1"/>
              <a:t>палабреро</a:t>
            </a:r>
            <a:r>
              <a:rPr lang="ru-RU" sz="3200" dirty="0"/>
              <a:t>" объектом нематериального наследия человечества.</a:t>
            </a:r>
          </a:p>
          <a:p>
            <a:pPr algn="ctr"/>
            <a:endParaRPr lang="ru-RU" sz="3200" dirty="0"/>
          </a:p>
        </p:txBody>
      </p:sp>
      <p:pic>
        <p:nvPicPr>
          <p:cNvPr id="6" name="Рисунок 5"/>
          <p:cNvPicPr>
            <a:picLocks noChangeAspect="1"/>
          </p:cNvPicPr>
          <p:nvPr/>
        </p:nvPicPr>
        <p:blipFill>
          <a:blip r:embed="rId2"/>
          <a:stretch>
            <a:fillRect/>
          </a:stretch>
        </p:blipFill>
        <p:spPr>
          <a:xfrm rot="21170813">
            <a:off x="12522" y="-568884"/>
            <a:ext cx="1670679" cy="2497559"/>
          </a:xfrm>
          <a:prstGeom prst="rect">
            <a:avLst/>
          </a:prstGeom>
        </p:spPr>
      </p:pic>
    </p:spTree>
    <p:extLst>
      <p:ext uri="{BB962C8B-B14F-4D97-AF65-F5344CB8AC3E}">
        <p14:creationId xmlns:p14="http://schemas.microsoft.com/office/powerpoint/2010/main" val="23522872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8199" y="2450302"/>
            <a:ext cx="9144000" cy="1344035"/>
          </a:xfrm>
        </p:spPr>
        <p:txBody>
          <a:bodyPr>
            <a:normAutofit/>
          </a:bodyPr>
          <a:lstStyle/>
          <a:p>
            <a:r>
              <a:rPr lang="ru-RU" b="1" dirty="0" smtClean="0">
                <a:solidFill>
                  <a:schemeClr val="bg1"/>
                </a:solidFill>
                <a:cs typeface="Calibri Light"/>
              </a:rPr>
              <a:t>САЛЬВАДОР</a:t>
            </a:r>
            <a:endParaRPr lang="en-US" dirty="0">
              <a:solidFill>
                <a:schemeClr val="bg1"/>
              </a:solidFill>
            </a:endParaRPr>
          </a:p>
        </p:txBody>
      </p:sp>
      <p:pic>
        <p:nvPicPr>
          <p:cNvPr id="4" name="Рисунок 3"/>
          <p:cNvPicPr>
            <a:picLocks noChangeAspect="1"/>
          </p:cNvPicPr>
          <p:nvPr/>
        </p:nvPicPr>
        <p:blipFill>
          <a:blip r:embed="rId2"/>
          <a:stretch>
            <a:fillRect/>
          </a:stretch>
        </p:blipFill>
        <p:spPr>
          <a:xfrm rot="20969133">
            <a:off x="471645" y="1504444"/>
            <a:ext cx="2955312" cy="4079161"/>
          </a:xfrm>
          <a:prstGeom prst="rect">
            <a:avLst/>
          </a:prstGeom>
        </p:spPr>
      </p:pic>
    </p:spTree>
    <p:extLst>
      <p:ext uri="{BB962C8B-B14F-4D97-AF65-F5344CB8AC3E}">
        <p14:creationId xmlns:p14="http://schemas.microsoft.com/office/powerpoint/2010/main" val="17171722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9A601C-4D5C-4897-B108-2FF2A2C86EE2}"/>
              </a:ext>
            </a:extLst>
          </p:cNvPr>
          <p:cNvSpPr>
            <a:spLocks noGrp="1"/>
          </p:cNvSpPr>
          <p:nvPr>
            <p:ph type="title"/>
          </p:nvPr>
        </p:nvSpPr>
        <p:spPr>
          <a:xfrm>
            <a:off x="1618930" y="953389"/>
            <a:ext cx="9992219" cy="684041"/>
          </a:xfrm>
        </p:spPr>
        <p:txBody>
          <a:bodyPr>
            <a:normAutofit/>
          </a:bodyPr>
          <a:lstStyle/>
          <a:p>
            <a:pPr algn="ctr"/>
            <a:r>
              <a:rPr lang="ru-RU" sz="3200" b="1" dirty="0" smtClean="0">
                <a:latin typeface="Tahoma" panose="020B0604030504040204" pitchFamily="34" charset="0"/>
                <a:ea typeface="Tahoma" panose="020B0604030504040204" pitchFamily="34" charset="0"/>
                <a:cs typeface="Tahoma" panose="020B0604030504040204" pitchFamily="34" charset="0"/>
              </a:rPr>
              <a:t>Рождество </a:t>
            </a:r>
            <a:r>
              <a:rPr lang="en-US" sz="3200" b="1" dirty="0" smtClean="0">
                <a:latin typeface="Tahoma" panose="020B0604030504040204" pitchFamily="34" charset="0"/>
                <a:ea typeface="Tahoma" panose="020B0604030504040204" pitchFamily="34" charset="0"/>
                <a:cs typeface="Tahoma" panose="020B0604030504040204" pitchFamily="34" charset="0"/>
              </a:rPr>
              <a:t>(</a:t>
            </a:r>
            <a:r>
              <a:rPr lang="en-US" sz="3200" b="1" dirty="0" err="1" smtClean="0">
                <a:latin typeface="Tahoma" panose="020B0604030504040204" pitchFamily="34" charset="0"/>
                <a:ea typeface="Tahoma" panose="020B0604030504040204" pitchFamily="34" charset="0"/>
                <a:cs typeface="Tahoma" panose="020B0604030504040204" pitchFamily="34" charset="0"/>
              </a:rPr>
              <a:t>Navidad</a:t>
            </a:r>
            <a:r>
              <a:rPr lang="en-US" sz="3200" b="1" dirty="0" smtClean="0">
                <a:latin typeface="Tahoma" panose="020B0604030504040204" pitchFamily="34" charset="0"/>
                <a:ea typeface="Tahoma" panose="020B0604030504040204" pitchFamily="34" charset="0"/>
                <a:cs typeface="Tahoma" panose="020B0604030504040204" pitchFamily="34" charset="0"/>
              </a:rPr>
              <a:t>) </a:t>
            </a:r>
            <a:r>
              <a:rPr lang="ru-RU" sz="3200" b="1" dirty="0" smtClean="0">
                <a:latin typeface="Tahoma" panose="020B0604030504040204" pitchFamily="34" charset="0"/>
                <a:ea typeface="Tahoma" panose="020B0604030504040204" pitchFamily="34" charset="0"/>
                <a:cs typeface="Tahoma" panose="020B0604030504040204" pitchFamily="34" charset="0"/>
              </a:rPr>
              <a:t>в Сальвадоре</a:t>
            </a:r>
            <a:endParaRPr lang="ru-RU"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 xmlns:a16="http://schemas.microsoft.com/office/drawing/2014/main" id="{D29097B2-606A-43B4-B08B-2C5ECD3276A6}"/>
              </a:ext>
            </a:extLst>
          </p:cNvPr>
          <p:cNvSpPr>
            <a:spLocks noGrp="1"/>
          </p:cNvSpPr>
          <p:nvPr>
            <p:ph idx="1"/>
          </p:nvPr>
        </p:nvSpPr>
        <p:spPr>
          <a:xfrm>
            <a:off x="1932828" y="2051874"/>
            <a:ext cx="9797973" cy="5078406"/>
          </a:xfrm>
        </p:spPr>
        <p:txBody>
          <a:bodyPr>
            <a:normAutofit/>
          </a:bodyPr>
          <a:lstStyle/>
          <a:p>
            <a:pPr algn="just">
              <a:lnSpc>
                <a:spcPct val="107000"/>
              </a:lnSpc>
              <a:spcBef>
                <a:spcPts val="600"/>
              </a:spcBef>
              <a:spcAft>
                <a:spcPts val="600"/>
              </a:spcAft>
            </a:pPr>
            <a:r>
              <a:rPr lang="ru-RU" sz="2400" dirty="0" smtClean="0">
                <a:effectLst/>
                <a:latin typeface="Tahoma" panose="020B0604030504040204" pitchFamily="34" charset="0"/>
                <a:ea typeface="Tahoma" panose="020B0604030504040204" pitchFamily="34" charset="0"/>
                <a:cs typeface="Tahoma" panose="020B0604030504040204" pitchFamily="34" charset="0"/>
              </a:rPr>
              <a:t>25 Декабря в</a:t>
            </a:r>
            <a:r>
              <a:rPr lang="ru-RU" sz="2400" dirty="0" smtClean="0">
                <a:latin typeface="Tahoma" panose="020B0604030504040204" pitchFamily="34" charset="0"/>
                <a:ea typeface="Tahoma" panose="020B0604030504040204" pitchFamily="34" charset="0"/>
                <a:cs typeface="Tahoma" panose="020B0604030504040204" pitchFamily="34" charset="0"/>
              </a:rPr>
              <a:t> Сальвадоре отмечают католическое Рождество</a:t>
            </a:r>
          </a:p>
          <a:p>
            <a:pPr algn="just">
              <a:lnSpc>
                <a:spcPct val="107000"/>
              </a:lnSpc>
              <a:spcBef>
                <a:spcPts val="600"/>
              </a:spcBef>
              <a:spcAft>
                <a:spcPts val="600"/>
              </a:spcAft>
            </a:pPr>
            <a:r>
              <a:rPr lang="ru-RU" sz="2400" dirty="0">
                <a:latin typeface="Tahoma" panose="020B0604030504040204" pitchFamily="34" charset="0"/>
                <a:ea typeface="Tahoma" panose="020B0604030504040204" pitchFamily="34" charset="0"/>
                <a:cs typeface="Tahoma" panose="020B0604030504040204" pitchFamily="34" charset="0"/>
              </a:rPr>
              <a:t>Это </a:t>
            </a:r>
            <a:r>
              <a:rPr lang="ru-RU" sz="2400" dirty="0" smtClean="0">
                <a:latin typeface="Tahoma" panose="020B0604030504040204" pitchFamily="34" charset="0"/>
                <a:ea typeface="Tahoma" panose="020B0604030504040204" pitchFamily="34" charset="0"/>
                <a:cs typeface="Tahoma" panose="020B0604030504040204" pitchFamily="34" charset="0"/>
              </a:rPr>
              <a:t>семейный праздник, на который собираются все члены большой семьи </a:t>
            </a:r>
          </a:p>
          <a:p>
            <a:pPr algn="just">
              <a:lnSpc>
                <a:spcPct val="107000"/>
              </a:lnSpc>
              <a:spcBef>
                <a:spcPts val="600"/>
              </a:spcBef>
              <a:spcAft>
                <a:spcPts val="600"/>
              </a:spcAft>
            </a:pPr>
            <a:endParaRPr lang="ru-RU" sz="2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7" name="Рисунок 6"/>
          <p:cNvPicPr>
            <a:picLocks noChangeAspect="1"/>
          </p:cNvPicPr>
          <p:nvPr/>
        </p:nvPicPr>
        <p:blipFill>
          <a:blip r:embed="rId2"/>
          <a:stretch>
            <a:fillRect/>
          </a:stretch>
        </p:blipFill>
        <p:spPr>
          <a:xfrm>
            <a:off x="452284" y="3564804"/>
            <a:ext cx="3427737" cy="2567494"/>
          </a:xfrm>
          <a:prstGeom prst="rect">
            <a:avLst/>
          </a:prstGeom>
        </p:spPr>
      </p:pic>
      <p:pic>
        <p:nvPicPr>
          <p:cNvPr id="8" name="Рисунок 7"/>
          <p:cNvPicPr>
            <a:picLocks noChangeAspect="1"/>
          </p:cNvPicPr>
          <p:nvPr/>
        </p:nvPicPr>
        <p:blipFill>
          <a:blip r:embed="rId3"/>
          <a:stretch>
            <a:fillRect/>
          </a:stretch>
        </p:blipFill>
        <p:spPr>
          <a:xfrm>
            <a:off x="4172465" y="3564804"/>
            <a:ext cx="3879768" cy="2567493"/>
          </a:xfrm>
          <a:prstGeom prst="rect">
            <a:avLst/>
          </a:prstGeom>
        </p:spPr>
      </p:pic>
      <p:pic>
        <p:nvPicPr>
          <p:cNvPr id="9" name="Рисунок 8"/>
          <p:cNvPicPr>
            <a:picLocks noChangeAspect="1"/>
          </p:cNvPicPr>
          <p:nvPr/>
        </p:nvPicPr>
        <p:blipFill>
          <a:blip r:embed="rId4"/>
          <a:stretch>
            <a:fillRect/>
          </a:stretch>
        </p:blipFill>
        <p:spPr>
          <a:xfrm>
            <a:off x="8324333" y="3564804"/>
            <a:ext cx="3552828" cy="2567493"/>
          </a:xfrm>
          <a:prstGeom prst="rect">
            <a:avLst/>
          </a:prstGeom>
        </p:spPr>
      </p:pic>
      <p:pic>
        <p:nvPicPr>
          <p:cNvPr id="4" name="Рисунок 3"/>
          <p:cNvPicPr>
            <a:picLocks noChangeAspect="1"/>
          </p:cNvPicPr>
          <p:nvPr/>
        </p:nvPicPr>
        <p:blipFill>
          <a:blip r:embed="rId5"/>
          <a:stretch>
            <a:fillRect/>
          </a:stretch>
        </p:blipFill>
        <p:spPr>
          <a:xfrm rot="20969133">
            <a:off x="216020" y="-86770"/>
            <a:ext cx="1255352" cy="1732739"/>
          </a:xfrm>
          <a:prstGeom prst="rect">
            <a:avLst/>
          </a:prstGeom>
        </p:spPr>
      </p:pic>
    </p:spTree>
    <p:extLst>
      <p:ext uri="{BB962C8B-B14F-4D97-AF65-F5344CB8AC3E}">
        <p14:creationId xmlns:p14="http://schemas.microsoft.com/office/powerpoint/2010/main" val="16088716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2236C2-B7A8-4A12-B8AB-72D8979D0E36}"/>
              </a:ext>
            </a:extLst>
          </p:cNvPr>
          <p:cNvSpPr>
            <a:spLocks noGrp="1"/>
          </p:cNvSpPr>
          <p:nvPr>
            <p:ph type="title"/>
          </p:nvPr>
        </p:nvSpPr>
        <p:spPr>
          <a:xfrm>
            <a:off x="740637" y="666785"/>
            <a:ext cx="10515600" cy="994149"/>
          </a:xfrm>
        </p:spPr>
        <p:txBody>
          <a:bodyPr>
            <a:normAutofit/>
          </a:bodyPr>
          <a:lstStyle/>
          <a:p>
            <a:pPr algn="ctr"/>
            <a:r>
              <a:rPr lang="ru-RU" sz="3600" b="1" dirty="0" smtClean="0">
                <a:latin typeface="Tahoma" panose="020B0604030504040204" pitchFamily="34" charset="0"/>
                <a:ea typeface="Tahoma" panose="020B0604030504040204" pitchFamily="34" charset="0"/>
                <a:cs typeface="Tahoma" panose="020B0604030504040204" pitchFamily="34" charset="0"/>
              </a:rPr>
              <a:t>История</a:t>
            </a:r>
            <a:endParaRPr lang="ru-RU" sz="36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 xmlns:a16="http://schemas.microsoft.com/office/drawing/2014/main" id="{E3FE2068-29D0-4435-9A14-93DE9F4E6BC9}"/>
              </a:ext>
            </a:extLst>
          </p:cNvPr>
          <p:cNvSpPr>
            <a:spLocks noGrp="1"/>
          </p:cNvSpPr>
          <p:nvPr>
            <p:ph idx="1"/>
          </p:nvPr>
        </p:nvSpPr>
        <p:spPr>
          <a:xfrm>
            <a:off x="518615" y="1936001"/>
            <a:ext cx="11497499" cy="4694165"/>
          </a:xfrm>
        </p:spPr>
        <p:txBody>
          <a:bodyPr>
            <a:normAutofit/>
          </a:bodyPr>
          <a:lstStyle/>
          <a:p>
            <a:r>
              <a:rPr lang="ru-RU" sz="2400" b="1" dirty="0">
                <a:latin typeface="Tahoma" panose="020B0604030504040204" pitchFamily="34" charset="0"/>
                <a:ea typeface="Tahoma" panose="020B0604030504040204" pitchFamily="34" charset="0"/>
                <a:cs typeface="Tahoma" panose="020B0604030504040204" pitchFamily="34" charset="0"/>
              </a:rPr>
              <a:t>Рождество </a:t>
            </a:r>
            <a:r>
              <a:rPr lang="ru-RU" sz="2400" dirty="0">
                <a:latin typeface="Tahoma" panose="020B0604030504040204" pitchFamily="34" charset="0"/>
                <a:ea typeface="Tahoma" panose="020B0604030504040204" pitchFamily="34" charset="0"/>
                <a:cs typeface="Tahoma" panose="020B0604030504040204" pitchFamily="34" charset="0"/>
              </a:rPr>
              <a:t>- великий христианский праздник, </a:t>
            </a:r>
            <a:r>
              <a:rPr lang="ru-RU" sz="2400" dirty="0" smtClean="0">
                <a:latin typeface="Tahoma" panose="020B0604030504040204" pitchFamily="34" charset="0"/>
                <a:ea typeface="Tahoma" panose="020B0604030504040204" pitchFamily="34" charset="0"/>
                <a:cs typeface="Tahoma" panose="020B0604030504040204" pitchFamily="34" charset="0"/>
              </a:rPr>
              <a:t>Рождение </a:t>
            </a:r>
            <a:r>
              <a:rPr lang="ru-RU" sz="2400" dirty="0">
                <a:latin typeface="Tahoma" panose="020B0604030504040204" pitchFamily="34" charset="0"/>
                <a:ea typeface="Tahoma" panose="020B0604030504040204" pitchFamily="34" charset="0"/>
                <a:cs typeface="Tahoma" panose="020B0604030504040204" pitchFamily="34" charset="0"/>
              </a:rPr>
              <a:t>Иисуса Христа в Вифлееме. Это государственный праздник в более чем </a:t>
            </a:r>
            <a:r>
              <a:rPr lang="ru-RU" sz="2400" b="1" dirty="0">
                <a:latin typeface="Tahoma" panose="020B0604030504040204" pitchFamily="34" charset="0"/>
                <a:ea typeface="Tahoma" panose="020B0604030504040204" pitchFamily="34" charset="0"/>
                <a:cs typeface="Tahoma" panose="020B0604030504040204" pitchFamily="34" charset="0"/>
              </a:rPr>
              <a:t>100</a:t>
            </a:r>
            <a:r>
              <a:rPr lang="ru-RU" sz="2400" dirty="0">
                <a:latin typeface="Tahoma" panose="020B0604030504040204" pitchFamily="34" charset="0"/>
                <a:ea typeface="Tahoma" panose="020B0604030504040204" pitchFamily="34" charset="0"/>
                <a:cs typeface="Tahoma" panose="020B0604030504040204" pitchFamily="34" charset="0"/>
              </a:rPr>
              <a:t> странах мира.</a:t>
            </a:r>
          </a:p>
          <a:p>
            <a:r>
              <a:rPr lang="ru-RU" sz="2400" dirty="0">
                <a:latin typeface="Tahoma" panose="020B0604030504040204" pitchFamily="34" charset="0"/>
                <a:ea typeface="Tahoma" panose="020B0604030504040204" pitchFamily="34" charset="0"/>
                <a:cs typeface="Tahoma" panose="020B0604030504040204" pitchFamily="34" charset="0"/>
              </a:rPr>
              <a:t>Первые сведения о праздновании христианами Рождества относятся к </a:t>
            </a:r>
            <a:r>
              <a:rPr lang="ru-RU" sz="2400" b="1" dirty="0">
                <a:latin typeface="Tahoma" panose="020B0604030504040204" pitchFamily="34" charset="0"/>
                <a:ea typeface="Tahoma" panose="020B0604030504040204" pitchFamily="34" charset="0"/>
                <a:cs typeface="Tahoma" panose="020B0604030504040204" pitchFamily="34" charset="0"/>
              </a:rPr>
              <a:t>4</a:t>
            </a:r>
            <a:r>
              <a:rPr lang="ru-RU" sz="2400" dirty="0">
                <a:latin typeface="Tahoma" panose="020B0604030504040204" pitchFamily="34" charset="0"/>
                <a:ea typeface="Tahoma" panose="020B0604030504040204" pitchFamily="34" charset="0"/>
                <a:cs typeface="Tahoma" panose="020B0604030504040204" pitchFamily="34" charset="0"/>
              </a:rPr>
              <a:t> веку.</a:t>
            </a:r>
          </a:p>
          <a:p>
            <a:pPr marL="0" indent="0">
              <a:buNone/>
            </a:pPr>
            <a:endParaRPr lang="es-AR" dirty="0">
              <a:latin typeface="Tahoma" panose="020B0604030504040204" pitchFamily="34" charset="0"/>
              <a:ea typeface="Tahoma" panose="020B0604030504040204" pitchFamily="34" charset="0"/>
              <a:cs typeface="Tahoma" panose="020B0604030504040204" pitchFamily="34" charset="0"/>
            </a:endParaRPr>
          </a:p>
        </p:txBody>
      </p:sp>
      <p:pic>
        <p:nvPicPr>
          <p:cNvPr id="6" name="Рисунок 5"/>
          <p:cNvPicPr>
            <a:picLocks noChangeAspect="1"/>
          </p:cNvPicPr>
          <p:nvPr/>
        </p:nvPicPr>
        <p:blipFill>
          <a:blip r:embed="rId2"/>
          <a:stretch>
            <a:fillRect/>
          </a:stretch>
        </p:blipFill>
        <p:spPr>
          <a:xfrm>
            <a:off x="299728" y="4354594"/>
            <a:ext cx="3555580" cy="2275572"/>
          </a:xfrm>
          <a:prstGeom prst="rect">
            <a:avLst/>
          </a:prstGeom>
        </p:spPr>
      </p:pic>
      <p:pic>
        <p:nvPicPr>
          <p:cNvPr id="2052" name="Picture 4" descr="Alcaldía de San Salvador on Twitter: &quot;Así se vivió el concierto de la  Orquesta Sinfónica de San Salvador en Catedral Metropolitana, organizado  por la Secretaría de Cultura San Salvador. #CulturaSS #ConNetoSSesTuyo…  https://t.co/sgz8doKNdg&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7493" y="3997409"/>
            <a:ext cx="3921888" cy="26145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onumento al Salvador del Mundo in San Salvador | Ex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1566" y="4283083"/>
            <a:ext cx="3874547" cy="2288228"/>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5"/>
          <a:stretch>
            <a:fillRect/>
          </a:stretch>
        </p:blipFill>
        <p:spPr>
          <a:xfrm rot="20969133">
            <a:off x="216020" y="-86770"/>
            <a:ext cx="1255352" cy="1732739"/>
          </a:xfrm>
          <a:prstGeom prst="rect">
            <a:avLst/>
          </a:prstGeom>
        </p:spPr>
      </p:pic>
    </p:spTree>
    <p:extLst>
      <p:ext uri="{BB962C8B-B14F-4D97-AF65-F5344CB8AC3E}">
        <p14:creationId xmlns:p14="http://schemas.microsoft.com/office/powerpoint/2010/main" val="14375531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E3FE2068-29D0-4435-9A14-93DE9F4E6BC9}"/>
              </a:ext>
            </a:extLst>
          </p:cNvPr>
          <p:cNvSpPr>
            <a:spLocks noGrp="1"/>
          </p:cNvSpPr>
          <p:nvPr>
            <p:ph idx="1"/>
          </p:nvPr>
        </p:nvSpPr>
        <p:spPr>
          <a:xfrm>
            <a:off x="6655723" y="2501178"/>
            <a:ext cx="5353342" cy="4936747"/>
          </a:xfrm>
        </p:spPr>
        <p:txBody>
          <a:bodyPr>
            <a:normAutofit/>
          </a:bodyPr>
          <a:lstStyle/>
          <a:p>
            <a:pPr marL="0" indent="0">
              <a:buNone/>
            </a:pPr>
            <a:r>
              <a:rPr lang="ru-RU" dirty="0">
                <a:latin typeface="Tahoma" panose="020B0604030504040204" pitchFamily="34" charset="0"/>
                <a:ea typeface="Tahoma" panose="020B0604030504040204" pitchFamily="34" charset="0"/>
                <a:cs typeface="Tahoma" panose="020B0604030504040204" pitchFamily="34" charset="0"/>
              </a:rPr>
              <a:t>С наступлением </a:t>
            </a:r>
            <a:r>
              <a:rPr lang="ru-RU" b="1" dirty="0" err="1">
                <a:latin typeface="Tahoma" panose="020B0604030504040204" pitchFamily="34" charset="0"/>
                <a:ea typeface="Tahoma" panose="020B0604030504040204" pitchFamily="34" charset="0"/>
                <a:cs typeface="Tahoma" panose="020B0604030504040204" pitchFamily="34" charset="0"/>
              </a:rPr>
              <a:t>Адвента</a:t>
            </a:r>
            <a:r>
              <a:rPr lang="ru-RU" dirty="0">
                <a:latin typeface="Tahoma" panose="020B0604030504040204" pitchFamily="34" charset="0"/>
                <a:ea typeface="Tahoma" panose="020B0604030504040204" pitchFamily="34" charset="0"/>
                <a:cs typeface="Tahoma" panose="020B0604030504040204" pitchFamily="34" charset="0"/>
              </a:rPr>
              <a:t> (время ожидания, предшествующее празднику Рождества Христова), начинается подготовка к празднику. Дома и прилегающие к ним территории украшаются гирляндами. Символом </a:t>
            </a:r>
            <a:r>
              <a:rPr lang="ru-RU" dirty="0" err="1">
                <a:latin typeface="Tahoma" panose="020B0604030504040204" pitchFamily="34" charset="0"/>
                <a:ea typeface="Tahoma" panose="020B0604030504040204" pitchFamily="34" charset="0"/>
                <a:cs typeface="Tahoma" panose="020B0604030504040204" pitchFamily="34" charset="0"/>
              </a:rPr>
              <a:t>Адвента</a:t>
            </a:r>
            <a:r>
              <a:rPr lang="ru-RU" dirty="0">
                <a:latin typeface="Tahoma" panose="020B0604030504040204" pitchFamily="34" charset="0"/>
                <a:ea typeface="Tahoma" panose="020B0604030504040204" pitchFamily="34" charset="0"/>
                <a:cs typeface="Tahoma" panose="020B0604030504040204" pitchFamily="34" charset="0"/>
              </a:rPr>
              <a:t> является еловый венок с 4 свечами, и каждое воскресенье, предшествующее Рождеству, зажигается новая свеча</a:t>
            </a:r>
            <a:r>
              <a:rPr lang="ru-RU" dirty="0"/>
              <a:t>.</a:t>
            </a:r>
          </a:p>
          <a:p>
            <a:pPr marL="0" indent="0">
              <a:buNone/>
            </a:pPr>
            <a:endParaRPr lang="es-AR"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https://avatars.mds.yandex.net/get-zen_doc/1582279/pub_5dd10b66c7891f51f5fba656_5dd10f01525c952780f9ad50/scale_1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703" y="2629775"/>
            <a:ext cx="6132688" cy="408845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 xmlns:a16="http://schemas.microsoft.com/office/drawing/2014/main" id="{9C2236C2-B7A8-4A12-B8AB-72D8979D0E36}"/>
              </a:ext>
            </a:extLst>
          </p:cNvPr>
          <p:cNvSpPr>
            <a:spLocks noGrp="1"/>
          </p:cNvSpPr>
          <p:nvPr>
            <p:ph type="title"/>
          </p:nvPr>
        </p:nvSpPr>
        <p:spPr>
          <a:xfrm>
            <a:off x="740637" y="666785"/>
            <a:ext cx="10515600" cy="994149"/>
          </a:xfrm>
        </p:spPr>
        <p:txBody>
          <a:bodyPr>
            <a:normAutofit/>
          </a:bodyPr>
          <a:lstStyle/>
          <a:p>
            <a:pPr algn="ctr"/>
            <a:r>
              <a:rPr lang="ru-RU" sz="3600" b="1" dirty="0" smtClean="0">
                <a:latin typeface="Tahoma" panose="020B0604030504040204" pitchFamily="34" charset="0"/>
                <a:ea typeface="Tahoma" panose="020B0604030504040204" pitchFamily="34" charset="0"/>
                <a:cs typeface="Tahoma" panose="020B0604030504040204" pitchFamily="34" charset="0"/>
              </a:rPr>
              <a:t>История</a:t>
            </a:r>
            <a:endParaRPr lang="ru-RU" sz="3600" b="1" dirty="0">
              <a:latin typeface="Tahoma" panose="020B0604030504040204" pitchFamily="34" charset="0"/>
              <a:ea typeface="Tahoma" panose="020B0604030504040204" pitchFamily="34" charset="0"/>
              <a:cs typeface="Tahoma" panose="020B0604030504040204" pitchFamily="34" charset="0"/>
            </a:endParaRPr>
          </a:p>
        </p:txBody>
      </p:sp>
      <p:pic>
        <p:nvPicPr>
          <p:cNvPr id="7" name="Рисунок 6"/>
          <p:cNvPicPr>
            <a:picLocks noChangeAspect="1"/>
          </p:cNvPicPr>
          <p:nvPr/>
        </p:nvPicPr>
        <p:blipFill>
          <a:blip r:embed="rId3"/>
          <a:stretch>
            <a:fillRect/>
          </a:stretch>
        </p:blipFill>
        <p:spPr>
          <a:xfrm rot="20969133">
            <a:off x="216020" y="-86770"/>
            <a:ext cx="1255352" cy="1732739"/>
          </a:xfrm>
          <a:prstGeom prst="rect">
            <a:avLst/>
          </a:prstGeom>
        </p:spPr>
      </p:pic>
    </p:spTree>
    <p:extLst>
      <p:ext uri="{BB962C8B-B14F-4D97-AF65-F5344CB8AC3E}">
        <p14:creationId xmlns:p14="http://schemas.microsoft.com/office/powerpoint/2010/main" val="5847739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5487" y="922285"/>
            <a:ext cx="10515600" cy="786263"/>
          </a:xfrm>
        </p:spPr>
        <p:txBody>
          <a:bodyPr>
            <a:normAutofit/>
          </a:bodyPr>
          <a:lstStyle/>
          <a:p>
            <a:pPr algn="ctr"/>
            <a:r>
              <a:rPr lang="ru-RU" sz="3600" b="1" dirty="0" smtClean="0">
                <a:latin typeface="Tahoma" panose="020B0604030504040204" pitchFamily="34" charset="0"/>
                <a:ea typeface="Tahoma" panose="020B0604030504040204" pitchFamily="34" charset="0"/>
                <a:cs typeface="Tahoma" panose="020B0604030504040204" pitchFamily="34" charset="0"/>
              </a:rPr>
              <a:t>По городам страны</a:t>
            </a:r>
            <a:endParaRPr lang="ru-RU" sz="3600" b="1" dirty="0">
              <a:latin typeface="Tahoma" panose="020B0604030504040204" pitchFamily="34" charset="0"/>
              <a:ea typeface="Tahoma" panose="020B0604030504040204" pitchFamily="34" charset="0"/>
              <a:cs typeface="Tahoma" panose="020B0604030504040204" pitchFamily="34" charset="0"/>
            </a:endParaRPr>
          </a:p>
        </p:txBody>
      </p:sp>
      <p:pic>
        <p:nvPicPr>
          <p:cNvPr id="4098" name="Picture 2" descr="La navidad llegó a San Salvador y cuenta con mucha seguridad para que las  personas puedan disfrut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1896" y="1886769"/>
            <a:ext cx="4182782" cy="2586407"/>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743214" y="4337588"/>
            <a:ext cx="2680145" cy="12020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Столица Сальвадора - Сан Сальвадор</a:t>
            </a:r>
            <a:endParaRPr lang="ru-RU"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4102" name="Picture 6" descr="Navidad en el Palacio de la Cultura y las Artes Santa Tecla. El Salvador.  Foto: Ana Silva | Central america, El salvador, Pictures"/>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35780" y="3817072"/>
            <a:ext cx="4509962" cy="2931255"/>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407158" y="2681212"/>
            <a:ext cx="3067664" cy="7824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Город Санта Текла, Ла </a:t>
            </a:r>
            <a:r>
              <a:rPr lang="ru-RU"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Либертад</a:t>
            </a:r>
            <a:endParaRPr lang="ru-RU"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4104" name="Picture 8" descr="Los santanecos celebran su semana navideña | Noticias de El Salvador -  elsalvador.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8119" y="3674782"/>
            <a:ext cx="4555599" cy="2931255"/>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8499143" y="2602555"/>
            <a:ext cx="3004599" cy="9397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Центральный парк, город Санта </a:t>
            </a:r>
            <a:r>
              <a:rPr lang="ru-RU"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Ана</a:t>
            </a:r>
            <a:endParaRPr lang="ru-RU"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3" name="Рисунок 12"/>
          <p:cNvPicPr>
            <a:picLocks noChangeAspect="1"/>
          </p:cNvPicPr>
          <p:nvPr/>
        </p:nvPicPr>
        <p:blipFill>
          <a:blip r:embed="rId5"/>
          <a:stretch>
            <a:fillRect/>
          </a:stretch>
        </p:blipFill>
        <p:spPr>
          <a:xfrm rot="20969133">
            <a:off x="216020" y="-86770"/>
            <a:ext cx="1255352" cy="1732739"/>
          </a:xfrm>
          <a:prstGeom prst="rect">
            <a:avLst/>
          </a:prstGeom>
        </p:spPr>
      </p:pic>
    </p:spTree>
    <p:extLst>
      <p:ext uri="{BB962C8B-B14F-4D97-AF65-F5344CB8AC3E}">
        <p14:creationId xmlns:p14="http://schemas.microsoft.com/office/powerpoint/2010/main" val="2907528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82E98D0-7795-4198-BD76-1CD635F533DF}"/>
              </a:ext>
            </a:extLst>
          </p:cNvPr>
          <p:cNvSpPr>
            <a:spLocks noGrp="1"/>
          </p:cNvSpPr>
          <p:nvPr>
            <p:ph idx="1"/>
          </p:nvPr>
        </p:nvSpPr>
        <p:spPr>
          <a:xfrm>
            <a:off x="8823550" y="2060977"/>
            <a:ext cx="3159184" cy="4165815"/>
          </a:xfrm>
        </p:spPr>
        <p:txBody>
          <a:bodyPr>
            <a:normAutofit fontScale="92500" lnSpcReduction="10000"/>
          </a:bodyPr>
          <a:lstStyle/>
          <a:p>
            <a:pPr marL="0" indent="0">
              <a:buNone/>
            </a:pPr>
            <a:r>
              <a:rPr lang="ru-RU" sz="2400" dirty="0">
                <a:latin typeface="Tahoma" panose="020B0604030504040204" pitchFamily="34" charset="0"/>
                <a:ea typeface="Tahoma" panose="020B0604030504040204" pitchFamily="34" charset="0"/>
                <a:cs typeface="Tahoma" panose="020B0604030504040204" pitchFamily="34" charset="0"/>
              </a:rPr>
              <a:t>Наши предки считали, что в ночь на Рождество открываются врата в добрую семейную жизнь. Поэтому в эти дни проводили гадания о будущей семейной жизни: о суженом-ряженом, о будущем муже и о предсказаниях на скорое замужество. </a:t>
            </a:r>
          </a:p>
        </p:txBody>
      </p:sp>
      <p:sp>
        <p:nvSpPr>
          <p:cNvPr id="4" name="Rectangle 3">
            <a:extLst>
              <a:ext uri="{FF2B5EF4-FFF2-40B4-BE49-F238E27FC236}">
                <a16:creationId xmlns="" xmlns:a16="http://schemas.microsoft.com/office/drawing/2014/main" id="{6E452E20-9998-4672-9897-01C255B9B7D2}"/>
              </a:ext>
            </a:extLst>
          </p:cNvPr>
          <p:cNvSpPr/>
          <p:nvPr/>
        </p:nvSpPr>
        <p:spPr>
          <a:xfrm>
            <a:off x="278296" y="6333095"/>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es-AR" dirty="0">
                <a:solidFill>
                  <a:schemeClr val="tx1"/>
                </a:solidFill>
              </a:rPr>
              <a:t>1847</a:t>
            </a:r>
            <a:endParaRPr lang="ru-RU" dirty="0">
              <a:solidFill>
                <a:schemeClr val="tx1"/>
              </a:solidFill>
            </a:endParaRPr>
          </a:p>
        </p:txBody>
      </p:sp>
      <p:sp>
        <p:nvSpPr>
          <p:cNvPr id="5" name="Rectangle 4">
            <a:extLst>
              <a:ext uri="{FF2B5EF4-FFF2-40B4-BE49-F238E27FC236}">
                <a16:creationId xmlns="" xmlns:a16="http://schemas.microsoft.com/office/drawing/2014/main" id="{03191941-3BBA-4F25-A2C2-7B0AE1415389}"/>
              </a:ext>
            </a:extLst>
          </p:cNvPr>
          <p:cNvSpPr/>
          <p:nvPr/>
        </p:nvSpPr>
        <p:spPr>
          <a:xfrm>
            <a:off x="10312164" y="6333095"/>
            <a:ext cx="1232452" cy="352840"/>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ru-RU" dirty="0">
                <a:solidFill>
                  <a:schemeClr val="tx1"/>
                </a:solidFill>
              </a:rPr>
              <a:t>Сейчас</a:t>
            </a: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9847" y="2736339"/>
            <a:ext cx="2742499" cy="3490453"/>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482" y="2151673"/>
            <a:ext cx="5418161" cy="4075119"/>
          </a:xfrm>
          <a:prstGeom prst="rect">
            <a:avLst/>
          </a:prstGeom>
        </p:spPr>
      </p:pic>
      <p:sp>
        <p:nvSpPr>
          <p:cNvPr id="10" name="Title 1">
            <a:extLst>
              <a:ext uri="{FF2B5EF4-FFF2-40B4-BE49-F238E27FC236}">
                <a16:creationId xmlns="" xmlns:a16="http://schemas.microsoft.com/office/drawing/2014/main" id="{91182B1A-F0A1-498C-A15F-A012F1DC0610}"/>
              </a:ext>
            </a:extLst>
          </p:cNvPr>
          <p:cNvSpPr>
            <a:spLocks noGrp="1"/>
          </p:cNvSpPr>
          <p:nvPr>
            <p:ph type="title"/>
          </p:nvPr>
        </p:nvSpPr>
        <p:spPr>
          <a:xfrm>
            <a:off x="1082556" y="501326"/>
            <a:ext cx="10427862" cy="1263191"/>
          </a:xfrm>
        </p:spPr>
        <p:txBody>
          <a:bodyPr>
            <a:normAutofit/>
          </a:bodyPr>
          <a:lstStyle/>
          <a:p>
            <a:pPr algn="ctr"/>
            <a:r>
              <a:rPr lang="ru-RU" sz="3600" b="1" dirty="0" smtClean="0">
                <a:latin typeface="Tahoma" panose="020B0604030504040204" pitchFamily="34" charset="0"/>
                <a:ea typeface="Tahoma" panose="020B0604030504040204" pitchFamily="34" charset="0"/>
                <a:cs typeface="Tahoma" panose="020B0604030504040204" pitchFamily="34" charset="0"/>
              </a:rPr>
              <a:t>Рождество в Российской империи</a:t>
            </a:r>
            <a:endParaRPr lang="ru-RU" sz="3600" b="1" dirty="0">
              <a:latin typeface="Tahoma" panose="020B0604030504040204" pitchFamily="34" charset="0"/>
              <a:ea typeface="Tahoma" panose="020B0604030504040204" pitchFamily="34" charset="0"/>
              <a:cs typeface="Tahoma" panose="020B0604030504040204" pitchFamily="34" charset="0"/>
            </a:endParaRPr>
          </a:p>
        </p:txBody>
      </p:sp>
      <p:pic>
        <p:nvPicPr>
          <p:cNvPr id="11" name="Рисунок 10"/>
          <p:cNvPicPr>
            <a:picLocks noChangeAspect="1"/>
          </p:cNvPicPr>
          <p:nvPr/>
        </p:nvPicPr>
        <p:blipFill>
          <a:blip r:embed="rId4"/>
          <a:stretch>
            <a:fillRect/>
          </a:stretch>
        </p:blipFill>
        <p:spPr>
          <a:xfrm rot="21068009">
            <a:off x="113995" y="-18687"/>
            <a:ext cx="1178727" cy="1570547"/>
          </a:xfrm>
          <a:prstGeom prst="rect">
            <a:avLst/>
          </a:prstGeom>
        </p:spPr>
      </p:pic>
    </p:spTree>
    <p:extLst>
      <p:ext uri="{BB962C8B-B14F-4D97-AF65-F5344CB8AC3E}">
        <p14:creationId xmlns:p14="http://schemas.microsoft.com/office/powerpoint/2010/main" val="321675646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182B1A-F0A1-498C-A15F-A012F1DC0610}"/>
              </a:ext>
            </a:extLst>
          </p:cNvPr>
          <p:cNvSpPr>
            <a:spLocks noGrp="1"/>
          </p:cNvSpPr>
          <p:nvPr>
            <p:ph type="title"/>
          </p:nvPr>
        </p:nvSpPr>
        <p:spPr>
          <a:xfrm>
            <a:off x="1161535" y="18157"/>
            <a:ext cx="9440562" cy="1007819"/>
          </a:xfrm>
        </p:spPr>
        <p:txBody>
          <a:bodyPr>
            <a:normAutofit/>
          </a:bodyPr>
          <a:lstStyle/>
          <a:p>
            <a:pPr algn="ctr"/>
            <a:r>
              <a:rPr lang="ru-RU" sz="3600" b="1" dirty="0" smtClean="0">
                <a:latin typeface="Tahoma" panose="020B0604030504040204" pitchFamily="34" charset="0"/>
                <a:ea typeface="Tahoma" panose="020B0604030504040204" pitchFamily="34" charset="0"/>
                <a:cs typeface="Tahoma" panose="020B0604030504040204" pitchFamily="34" charset="0"/>
              </a:rPr>
              <a:t>Традиционные блюда</a:t>
            </a:r>
            <a:endParaRPr lang="ru-RU" sz="3600" b="1" dirty="0">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descr="Tamales Pisques - Receta Salvadoreña Tradicional | 196 flavor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47652" y="1366295"/>
            <a:ext cx="2242322" cy="224232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748785" y="3722579"/>
            <a:ext cx="1894703" cy="3130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Тамалес</a:t>
            </a:r>
            <a:endParaRPr lang="ru-RU"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7" name="Рисунок 6"/>
          <p:cNvPicPr>
            <a:picLocks noChangeAspect="1"/>
          </p:cNvPicPr>
          <p:nvPr/>
        </p:nvPicPr>
        <p:blipFill>
          <a:blip r:embed="rId3"/>
          <a:stretch>
            <a:fillRect/>
          </a:stretch>
        </p:blipFill>
        <p:spPr>
          <a:xfrm>
            <a:off x="4623226" y="1025977"/>
            <a:ext cx="2311919" cy="2242322"/>
          </a:xfrm>
          <a:prstGeom prst="rect">
            <a:avLst/>
          </a:prstGeom>
        </p:spPr>
      </p:pic>
      <p:sp>
        <p:nvSpPr>
          <p:cNvPr id="9" name="Прямоугольник 8"/>
          <p:cNvSpPr/>
          <p:nvPr/>
        </p:nvSpPr>
        <p:spPr>
          <a:xfrm>
            <a:off x="4286865" y="3443415"/>
            <a:ext cx="2998838" cy="3130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chemeClr val="tx1"/>
                </a:solidFill>
                <a:latin typeface="Tahoma" panose="020B0604030504040204" pitchFamily="34" charset="0"/>
                <a:ea typeface="Tahoma" panose="020B0604030504040204" pitchFamily="34" charset="0"/>
                <a:cs typeface="Tahoma" panose="020B0604030504040204" pitchFamily="34" charset="0"/>
              </a:rPr>
              <a:t>З</a:t>
            </a:r>
            <a:r>
              <a:rPr lang="ru-RU"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акуски </a:t>
            </a:r>
            <a:r>
              <a:rPr lang="ru-RU" sz="2400" dirty="0">
                <a:solidFill>
                  <a:schemeClr val="tx1"/>
                </a:solidFill>
                <a:latin typeface="Tahoma" panose="020B0604030504040204" pitchFamily="34" charset="0"/>
                <a:ea typeface="Tahoma" panose="020B0604030504040204" pitchFamily="34" charset="0"/>
                <a:cs typeface="Tahoma" panose="020B0604030504040204" pitchFamily="34" charset="0"/>
              </a:rPr>
              <a:t>из индейки</a:t>
            </a:r>
          </a:p>
        </p:txBody>
      </p:sp>
      <p:pic>
        <p:nvPicPr>
          <p:cNvPr id="3076" name="Picture 4" descr="Very Good Recipes of Pav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1650" y="1025975"/>
            <a:ext cx="2474899" cy="2242323"/>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013290" y="3268299"/>
            <a:ext cx="3392129" cy="7485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Индейка с рисом и салатом</a:t>
            </a:r>
            <a:endParaRPr lang="ru-RU"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078" name="Picture 6" descr="Todo lo que debes hacer para preparar una horchata de arroz hondureñ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652" y="4323835"/>
            <a:ext cx="2969612" cy="1979741"/>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5907638" y="11831165"/>
            <a:ext cx="836187" cy="1414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Horchata</a:t>
            </a:r>
            <a:endParaRPr lang="ru-RU" dirty="0">
              <a:solidFill>
                <a:schemeClr val="tx1"/>
              </a:solidFill>
            </a:endParaRPr>
          </a:p>
        </p:txBody>
      </p:sp>
      <p:pic>
        <p:nvPicPr>
          <p:cNvPr id="3080" name="Picture 8" descr="Cookies from El Salvador | Salvadorian food, Salvadoran food, Salvador foo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3232" y="3908235"/>
            <a:ext cx="1973304" cy="1973304"/>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663544" y="6303576"/>
            <a:ext cx="2969612" cy="3130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t>
            </a:r>
            <a:r>
              <a:rPr lang="en-US" sz="2400" dirty="0" err="1" smtClean="0">
                <a:solidFill>
                  <a:schemeClr val="tx1"/>
                </a:solidFill>
              </a:rPr>
              <a:t>Horchata</a:t>
            </a:r>
            <a:r>
              <a:rPr lang="en-US" sz="2400" dirty="0" smtClean="0">
                <a:solidFill>
                  <a:schemeClr val="tx1"/>
                </a:solidFill>
              </a:rPr>
              <a:t>”(</a:t>
            </a:r>
            <a:r>
              <a:rPr lang="ru-RU" sz="2400" dirty="0" err="1" smtClean="0">
                <a:solidFill>
                  <a:schemeClr val="tx1"/>
                </a:solidFill>
              </a:rPr>
              <a:t>орчата</a:t>
            </a:r>
            <a:r>
              <a:rPr lang="ru-RU" sz="2400" dirty="0" smtClean="0">
                <a:solidFill>
                  <a:schemeClr val="tx1"/>
                </a:solidFill>
              </a:rPr>
              <a:t>)</a:t>
            </a:r>
            <a:endParaRPr lang="ru-RU" sz="2400" dirty="0">
              <a:solidFill>
                <a:schemeClr val="tx1"/>
              </a:solidFill>
            </a:endParaRPr>
          </a:p>
        </p:txBody>
      </p:sp>
      <p:sp>
        <p:nvSpPr>
          <p:cNvPr id="16" name="Прямоугольник 15"/>
          <p:cNvSpPr/>
          <p:nvPr/>
        </p:nvSpPr>
        <p:spPr>
          <a:xfrm>
            <a:off x="4385187" y="5990538"/>
            <a:ext cx="2549958" cy="3130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Сладкий хлеб</a:t>
            </a:r>
            <a:endParaRPr lang="ru-RU"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8" name="Прямоугольник 17"/>
          <p:cNvSpPr/>
          <p:nvPr/>
        </p:nvSpPr>
        <p:spPr>
          <a:xfrm>
            <a:off x="7994039" y="5848595"/>
            <a:ext cx="3470787" cy="8210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А</a:t>
            </a:r>
            <a:r>
              <a:rPr lang="en-US"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tol</a:t>
            </a:r>
            <a:r>
              <a:rPr lang="en-US"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de </a:t>
            </a:r>
            <a:r>
              <a:rPr lang="en-US"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elote</a:t>
            </a:r>
            <a:r>
              <a:rPr lang="en-US"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ru-RU"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густой кукурузный напиток)</a:t>
            </a:r>
            <a:endParaRPr lang="ru-RU"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8" name="AutoShape 12" descr="RIQUISIMO ATOL DE ELOTE PIDELO 973 414... - El Salvador Restaurant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 name="Рисунок 9"/>
          <p:cNvPicPr>
            <a:picLocks noChangeAspect="1"/>
          </p:cNvPicPr>
          <p:nvPr/>
        </p:nvPicPr>
        <p:blipFill>
          <a:blip r:embed="rId7"/>
          <a:stretch>
            <a:fillRect/>
          </a:stretch>
        </p:blipFill>
        <p:spPr>
          <a:xfrm>
            <a:off x="8210349" y="4125989"/>
            <a:ext cx="2857500" cy="1600200"/>
          </a:xfrm>
          <a:prstGeom prst="rect">
            <a:avLst/>
          </a:prstGeom>
        </p:spPr>
      </p:pic>
      <p:pic>
        <p:nvPicPr>
          <p:cNvPr id="20" name="Рисунок 19"/>
          <p:cNvPicPr>
            <a:picLocks noChangeAspect="1"/>
          </p:cNvPicPr>
          <p:nvPr/>
        </p:nvPicPr>
        <p:blipFill>
          <a:blip r:embed="rId8"/>
          <a:stretch>
            <a:fillRect/>
          </a:stretch>
        </p:blipFill>
        <p:spPr>
          <a:xfrm rot="20969133">
            <a:off x="216020" y="-86770"/>
            <a:ext cx="1255352" cy="1732739"/>
          </a:xfrm>
          <a:prstGeom prst="rect">
            <a:avLst/>
          </a:prstGeom>
        </p:spPr>
      </p:pic>
    </p:spTree>
    <p:extLst>
      <p:ext uri="{BB962C8B-B14F-4D97-AF65-F5344CB8AC3E}">
        <p14:creationId xmlns:p14="http://schemas.microsoft.com/office/powerpoint/2010/main" val="11445652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F5FEAD-2B7A-4642-8AE1-DBA211086E94}"/>
              </a:ext>
            </a:extLst>
          </p:cNvPr>
          <p:cNvSpPr>
            <a:spLocks noGrp="1"/>
          </p:cNvSpPr>
          <p:nvPr>
            <p:ph type="title"/>
          </p:nvPr>
        </p:nvSpPr>
        <p:spPr>
          <a:xfrm>
            <a:off x="1885112" y="893284"/>
            <a:ext cx="7965990" cy="940265"/>
          </a:xfrm>
        </p:spPr>
        <p:txBody>
          <a:bodyPr>
            <a:normAutofit/>
          </a:bodyPr>
          <a:lstStyle/>
          <a:p>
            <a:pPr algn="ctr"/>
            <a:r>
              <a:rPr lang="ru-RU" sz="3600" b="1" dirty="0" smtClean="0">
                <a:latin typeface="Tahoma" panose="020B0604030504040204" pitchFamily="34" charset="0"/>
                <a:ea typeface="Tahoma" panose="020B0604030504040204" pitchFamily="34" charset="0"/>
                <a:cs typeface="Tahoma" panose="020B0604030504040204" pitchFamily="34" charset="0"/>
              </a:rPr>
              <a:t>Подарки</a:t>
            </a:r>
            <a:endParaRPr lang="ru-RU" sz="36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 xmlns:a16="http://schemas.microsoft.com/office/drawing/2014/main" id="{BEA05C0A-27B7-49D2-A3A8-2F409EE6B05F}"/>
              </a:ext>
            </a:extLst>
          </p:cNvPr>
          <p:cNvSpPr>
            <a:spLocks noGrp="1"/>
          </p:cNvSpPr>
          <p:nvPr>
            <p:ph idx="1"/>
          </p:nvPr>
        </p:nvSpPr>
        <p:spPr>
          <a:xfrm>
            <a:off x="559559" y="2203506"/>
            <a:ext cx="11566794" cy="1613256"/>
          </a:xfrm>
        </p:spPr>
        <p:txBody>
          <a:bodyPr>
            <a:normAutofit/>
          </a:bodyPr>
          <a:lstStyle/>
          <a:p>
            <a:pPr algn="just"/>
            <a:r>
              <a:rPr lang="ru-RU" sz="2400" dirty="0">
                <a:latin typeface="Tahoma" panose="020B0604030504040204" pitchFamily="34" charset="0"/>
                <a:ea typeface="Tahoma" panose="020B0604030504040204" pitchFamily="34" charset="0"/>
                <a:cs typeface="Tahoma" panose="020B0604030504040204" pitchFamily="34" charset="0"/>
              </a:rPr>
              <a:t>Обычно детям дарят конфеты, велосипеды, игрушки; взрослым - часы, одежду, обувь, алкогольные </a:t>
            </a:r>
            <a:r>
              <a:rPr lang="ru-RU" sz="2400" dirty="0" smtClean="0">
                <a:latin typeface="Tahoma" panose="020B0604030504040204" pitchFamily="34" charset="0"/>
                <a:ea typeface="Tahoma" panose="020B0604030504040204" pitchFamily="34" charset="0"/>
                <a:cs typeface="Tahoma" panose="020B0604030504040204" pitchFamily="34" charset="0"/>
              </a:rPr>
              <a:t>напитки</a:t>
            </a:r>
          </a:p>
          <a:p>
            <a:pPr algn="just"/>
            <a:r>
              <a:rPr lang="ru-RU" sz="2400" dirty="0" smtClean="0">
                <a:latin typeface="Tahoma" panose="020B0604030504040204" pitchFamily="34" charset="0"/>
                <a:ea typeface="Tahoma" panose="020B0604030504040204" pitchFamily="34" charset="0"/>
                <a:cs typeface="Tahoma" panose="020B0604030504040204" pitchFamily="34" charset="0"/>
              </a:rPr>
              <a:t>И дети, и взрослые очень любят получать в подарок </a:t>
            </a:r>
            <a:r>
              <a:rPr lang="ru-RU" sz="2400" b="1" dirty="0" smtClean="0">
                <a:latin typeface="Tahoma" panose="020B0604030504040204" pitchFamily="34" charset="0"/>
                <a:ea typeface="Tahoma" panose="020B0604030504040204" pitchFamily="34" charset="0"/>
                <a:cs typeface="Tahoma" panose="020B0604030504040204" pitchFamily="34" charset="0"/>
              </a:rPr>
              <a:t>фейерверки</a:t>
            </a:r>
            <a:endParaRPr lang="ru-RU" sz="2400" dirty="0">
              <a:latin typeface="Tahoma" panose="020B0604030504040204" pitchFamily="34" charset="0"/>
              <a:ea typeface="Tahoma" panose="020B0604030504040204" pitchFamily="34" charset="0"/>
              <a:cs typeface="Tahoma" panose="020B0604030504040204" pitchFamily="34" charset="0"/>
            </a:endParaRPr>
          </a:p>
        </p:txBody>
      </p:sp>
      <p:pic>
        <p:nvPicPr>
          <p:cNvPr id="6146" name="Picture 2" descr="Cuetes que todos los guatemaltecos han visto alguna ve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4225005"/>
            <a:ext cx="3578429" cy="232328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La regla de los 4 regalos de Navidad para niños | Segoviaudaz. Noticias y  actualidad de Segov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3185" y="4111645"/>
            <a:ext cx="3762516" cy="243083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Dulces típicos de El Salvador | +20 caramelos los mas popula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 name="Рисунок 5"/>
          <p:cNvPicPr>
            <a:picLocks noChangeAspect="1"/>
          </p:cNvPicPr>
          <p:nvPr/>
        </p:nvPicPr>
        <p:blipFill>
          <a:blip r:embed="rId4"/>
          <a:stretch>
            <a:fillRect/>
          </a:stretch>
        </p:blipFill>
        <p:spPr>
          <a:xfrm>
            <a:off x="8222482" y="4078611"/>
            <a:ext cx="3704511" cy="2469674"/>
          </a:xfrm>
          <a:prstGeom prst="rect">
            <a:avLst/>
          </a:prstGeom>
        </p:spPr>
      </p:pic>
      <p:pic>
        <p:nvPicPr>
          <p:cNvPr id="10" name="Рисунок 9"/>
          <p:cNvPicPr>
            <a:picLocks noChangeAspect="1"/>
          </p:cNvPicPr>
          <p:nvPr/>
        </p:nvPicPr>
        <p:blipFill>
          <a:blip r:embed="rId5"/>
          <a:stretch>
            <a:fillRect/>
          </a:stretch>
        </p:blipFill>
        <p:spPr>
          <a:xfrm rot="20969133">
            <a:off x="216020" y="-86770"/>
            <a:ext cx="1255352" cy="1732739"/>
          </a:xfrm>
          <a:prstGeom prst="rect">
            <a:avLst/>
          </a:prstGeom>
        </p:spPr>
      </p:pic>
    </p:spTree>
    <p:extLst>
      <p:ext uri="{BB962C8B-B14F-4D97-AF65-F5344CB8AC3E}">
        <p14:creationId xmlns:p14="http://schemas.microsoft.com/office/powerpoint/2010/main" val="33957599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E742FF82-2DA6-415F-B020-B8C93C88A1BB}"/>
              </a:ext>
            </a:extLst>
          </p:cNvPr>
          <p:cNvSpPr>
            <a:spLocks noGrp="1"/>
          </p:cNvSpPr>
          <p:nvPr>
            <p:ph idx="1"/>
          </p:nvPr>
        </p:nvSpPr>
        <p:spPr>
          <a:xfrm>
            <a:off x="413841" y="1879039"/>
            <a:ext cx="11473360" cy="1960604"/>
          </a:xfrm>
        </p:spPr>
        <p:txBody>
          <a:bodyPr>
            <a:normAutofit/>
          </a:bodyPr>
          <a:lstStyle/>
          <a:p>
            <a:r>
              <a:rPr lang="ru-RU" sz="2400" dirty="0" smtClean="0">
                <a:effectLst/>
                <a:latin typeface="Tahoma" panose="020B0604030504040204" pitchFamily="34" charset="0"/>
                <a:ea typeface="Tahoma" panose="020B0604030504040204" pitchFamily="34" charset="0"/>
                <a:cs typeface="Tahoma" panose="020B0604030504040204" pitchFamily="34" charset="0"/>
              </a:rPr>
              <a:t>В Сальвадоре на Рождество принято одеваться в новую одежду</a:t>
            </a:r>
          </a:p>
          <a:p>
            <a:r>
              <a:rPr lang="ru-RU" sz="2400" dirty="0" smtClean="0">
                <a:latin typeface="Tahoma" panose="020B0604030504040204" pitchFamily="34" charset="0"/>
                <a:ea typeface="Tahoma" panose="020B0604030504040204" pitchFamily="34" charset="0"/>
                <a:cs typeface="Tahoma" panose="020B0604030504040204" pitchFamily="34" charset="0"/>
              </a:rPr>
              <a:t>Традиционная одежда  более распространена  в деревнях</a:t>
            </a:r>
            <a:endParaRPr lang="ru-RU" sz="2400" dirty="0">
              <a:effectLst/>
              <a:latin typeface="Tahoma" panose="020B0604030504040204" pitchFamily="34" charset="0"/>
              <a:ea typeface="Tahoma" panose="020B0604030504040204" pitchFamily="34" charset="0"/>
              <a:cs typeface="Tahoma" panose="020B0604030504040204" pitchFamily="34" charset="0"/>
            </a:endParaRPr>
          </a:p>
          <a:p>
            <a:endParaRPr lang="ru-RU" sz="2000" dirty="0"/>
          </a:p>
        </p:txBody>
      </p:sp>
      <p:sp>
        <p:nvSpPr>
          <p:cNvPr id="5" name="Заголовок 4"/>
          <p:cNvSpPr>
            <a:spLocks noGrp="1"/>
          </p:cNvSpPr>
          <p:nvPr>
            <p:ph type="title"/>
          </p:nvPr>
        </p:nvSpPr>
        <p:spPr>
          <a:xfrm>
            <a:off x="1205279" y="970715"/>
            <a:ext cx="9698668" cy="817500"/>
          </a:xfrm>
        </p:spPr>
        <p:txBody>
          <a:bodyPr>
            <a:normAutofit/>
          </a:bodyPr>
          <a:lstStyle/>
          <a:p>
            <a:pPr algn="ctr"/>
            <a:r>
              <a:rPr lang="ru-RU" sz="3600" b="1" dirty="0" smtClean="0">
                <a:latin typeface="Tahoma" panose="020B0604030504040204" pitchFamily="34" charset="0"/>
                <a:ea typeface="Tahoma" panose="020B0604030504040204" pitchFamily="34" charset="0"/>
                <a:cs typeface="Tahoma" panose="020B0604030504040204" pitchFamily="34" charset="0"/>
              </a:rPr>
              <a:t>Одежда</a:t>
            </a:r>
            <a:endParaRPr lang="ru-RU" sz="3600" b="1" dirty="0">
              <a:latin typeface="Tahoma" panose="020B0604030504040204" pitchFamily="34" charset="0"/>
              <a:ea typeface="Tahoma" panose="020B0604030504040204" pitchFamily="34" charset="0"/>
              <a:cs typeface="Tahoma" panose="020B0604030504040204" pitchFamily="34" charset="0"/>
            </a:endParaRPr>
          </a:p>
        </p:txBody>
      </p:sp>
      <p:pic>
        <p:nvPicPr>
          <p:cNvPr id="7170" name="Picture 2" descr="Trajes típicos de El Salvador – Revista Cultur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40" y="3029806"/>
            <a:ext cx="2552129" cy="382819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Lencas: historia, costumbres, vestimenta, y más sobre ell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4064" y="3211455"/>
            <a:ext cx="4887257" cy="325817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opa tradicional de mujer de el salvador - Descargar PNG/SVG transparen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1321" y="3029806"/>
            <a:ext cx="3584048" cy="3584049"/>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5"/>
          <a:stretch>
            <a:fillRect/>
          </a:stretch>
        </p:blipFill>
        <p:spPr>
          <a:xfrm rot="20969133">
            <a:off x="216020" y="-86770"/>
            <a:ext cx="1255352" cy="1732739"/>
          </a:xfrm>
          <a:prstGeom prst="rect">
            <a:avLst/>
          </a:prstGeom>
        </p:spPr>
      </p:pic>
    </p:spTree>
    <p:extLst>
      <p:ext uri="{BB962C8B-B14F-4D97-AF65-F5344CB8AC3E}">
        <p14:creationId xmlns:p14="http://schemas.microsoft.com/office/powerpoint/2010/main" val="28376186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E7E05A-E289-42A7-873D-31B6ABA7E1A3}"/>
              </a:ext>
            </a:extLst>
          </p:cNvPr>
          <p:cNvSpPr>
            <a:spLocks noGrp="1"/>
          </p:cNvSpPr>
          <p:nvPr>
            <p:ph type="title"/>
          </p:nvPr>
        </p:nvSpPr>
        <p:spPr>
          <a:xfrm>
            <a:off x="3716595" y="800811"/>
            <a:ext cx="4823675" cy="1325563"/>
          </a:xfrm>
        </p:spPr>
        <p:txBody>
          <a:bodyPr>
            <a:normAutofit/>
          </a:bodyPr>
          <a:lstStyle/>
          <a:p>
            <a:pPr algn="ctr"/>
            <a:r>
              <a:rPr lang="ru-RU" sz="3600" b="1" dirty="0" smtClean="0">
                <a:latin typeface="Tahoma" panose="020B0604030504040204" pitchFamily="34" charset="0"/>
                <a:ea typeface="Tahoma" panose="020B0604030504040204" pitchFamily="34" charset="0"/>
                <a:cs typeface="Tahoma" panose="020B0604030504040204" pitchFamily="34" charset="0"/>
              </a:rPr>
              <a:t>Танцы и музыка</a:t>
            </a:r>
            <a:endParaRPr lang="ru-RU" sz="3600" b="1" dirty="0">
              <a:latin typeface="Tahoma" panose="020B0604030504040204" pitchFamily="34" charset="0"/>
              <a:ea typeface="Tahoma" panose="020B0604030504040204" pitchFamily="34" charset="0"/>
              <a:cs typeface="Tahoma" panose="020B0604030504040204" pitchFamily="34" charset="0"/>
            </a:endParaRPr>
          </a:p>
        </p:txBody>
      </p:sp>
      <p:pic>
        <p:nvPicPr>
          <p:cNvPr id="8194" name="Picture 2" descr="Clases de baile, salsa y bachata - Home | Faceboo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3522" y="2469107"/>
            <a:ext cx="3199999" cy="342119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623187" y="2340758"/>
            <a:ext cx="4070554" cy="4777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Сальса</a:t>
            </a:r>
            <a:r>
              <a:rPr lang="ru-RU"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ru-RU"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кумбиа</a:t>
            </a:r>
            <a:r>
              <a:rPr lang="ru-RU"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меренге</a:t>
            </a:r>
            <a:r>
              <a:rPr lang="ru-RU" sz="2400" dirty="0" smtClean="0">
                <a:solidFill>
                  <a:schemeClr val="tx1"/>
                </a:solidFill>
              </a:rPr>
              <a:t>.</a:t>
            </a:r>
            <a:endParaRPr lang="ru-RU" sz="2400" dirty="0">
              <a:solidFill>
                <a:schemeClr val="tx1"/>
              </a:solidFill>
            </a:endParaRPr>
          </a:p>
        </p:txBody>
      </p:sp>
      <p:sp>
        <p:nvSpPr>
          <p:cNvPr id="7" name="Прямоугольник 6"/>
          <p:cNvSpPr/>
          <p:nvPr/>
        </p:nvSpPr>
        <p:spPr>
          <a:xfrm>
            <a:off x="3403521" y="4851595"/>
            <a:ext cx="5043946" cy="3753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r>
              <a:rPr lang="es-ES" b="1" dirty="0" smtClean="0">
                <a:solidFill>
                  <a:schemeClr val="tx1"/>
                </a:solidFill>
                <a:latin typeface="Tahoma" panose="020B0604030504040204" pitchFamily="34" charset="0"/>
                <a:ea typeface="Tahoma" panose="020B0604030504040204" pitchFamily="34" charset="0"/>
                <a:cs typeface="Tahoma" panose="020B0604030504040204" pitchFamily="34" charset="0"/>
              </a:rPr>
              <a:t>Yo </a:t>
            </a:r>
            <a:r>
              <a:rPr lang="es-ES" b="1" dirty="0">
                <a:solidFill>
                  <a:schemeClr val="tx1"/>
                </a:solidFill>
                <a:latin typeface="Tahoma" panose="020B0604030504040204" pitchFamily="34" charset="0"/>
                <a:ea typeface="Tahoma" panose="020B0604030504040204" pitchFamily="34" charset="0"/>
                <a:cs typeface="Tahoma" panose="020B0604030504040204" pitchFamily="34" charset="0"/>
              </a:rPr>
              <a:t>no olvido al año </a:t>
            </a:r>
            <a:r>
              <a:rPr lang="es-ES" b="1" dirty="0" smtClean="0">
                <a:solidFill>
                  <a:schemeClr val="tx1"/>
                </a:solidFill>
                <a:latin typeface="Tahoma" panose="020B0604030504040204" pitchFamily="34" charset="0"/>
                <a:ea typeface="Tahoma" panose="020B0604030504040204" pitchFamily="34" charset="0"/>
                <a:cs typeface="Tahoma" panose="020B0604030504040204" pitchFamily="34" charset="0"/>
              </a:rPr>
              <a:t>Viejo</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Tonny</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Camargo</a:t>
            </a:r>
            <a:endPar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8" name="Прямоугольник 7"/>
          <p:cNvSpPr/>
          <p:nvPr/>
        </p:nvSpPr>
        <p:spPr>
          <a:xfrm>
            <a:off x="3928061" y="5577026"/>
            <a:ext cx="5043947" cy="7786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“Cumbia </a:t>
            </a:r>
            <a:r>
              <a:rPr lang="es-ES" sz="2400" b="1" dirty="0">
                <a:solidFill>
                  <a:schemeClr val="tx1"/>
                </a:solidFill>
                <a:latin typeface="Tahoma" panose="020B0604030504040204" pitchFamily="34" charset="0"/>
                <a:ea typeface="Tahoma" panose="020B0604030504040204" pitchFamily="34" charset="0"/>
                <a:cs typeface="Tahoma" panose="020B0604030504040204" pitchFamily="34" charset="0"/>
              </a:rPr>
              <a:t>de las </a:t>
            </a:r>
            <a:r>
              <a:rPr lang="es-ES" sz="2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navidades”</a:t>
            </a:r>
            <a:r>
              <a:rPr lang="es-ES" sz="2400" dirty="0">
                <a:solidFill>
                  <a:schemeClr val="tx1"/>
                </a:solidFill>
                <a:latin typeface="Tahoma" panose="020B0604030504040204" pitchFamily="34" charset="0"/>
                <a:ea typeface="Tahoma" panose="020B0604030504040204" pitchFamily="34" charset="0"/>
                <a:cs typeface="Tahoma" panose="020B0604030504040204" pitchFamily="34" charset="0"/>
              </a:rPr>
              <a:t> –  Hermanos Flores</a:t>
            </a:r>
            <a:endParaRPr lang="en-US" sz="24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Прямоугольник 9"/>
          <p:cNvSpPr/>
          <p:nvPr/>
        </p:nvSpPr>
        <p:spPr>
          <a:xfrm>
            <a:off x="3608439" y="3982318"/>
            <a:ext cx="3962400" cy="3753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smtClean="0">
                <a:solidFill>
                  <a:schemeClr val="tx1"/>
                </a:solidFill>
                <a:latin typeface="Tahoma" panose="020B0604030504040204" pitchFamily="34" charset="0"/>
                <a:ea typeface="Tahoma" panose="020B0604030504040204" pitchFamily="34" charset="0"/>
                <a:cs typeface="Tahoma" panose="020B0604030504040204" pitchFamily="34" charset="0"/>
              </a:rPr>
              <a:t>“El ausente”</a:t>
            </a:r>
            <a:r>
              <a:rPr lang="es-ES" dirty="0">
                <a:solidFill>
                  <a:schemeClr val="tx1"/>
                </a:solidFill>
                <a:latin typeface="Tahoma" panose="020B0604030504040204" pitchFamily="34" charset="0"/>
                <a:ea typeface="Tahoma" panose="020B0604030504040204" pitchFamily="34" charset="0"/>
                <a:cs typeface="Tahoma" panose="020B0604030504040204" pitchFamily="34" charset="0"/>
              </a:rPr>
              <a:t> –  Hermanos Flores</a:t>
            </a:r>
            <a:endPar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Прямоугольник 11"/>
          <p:cNvSpPr/>
          <p:nvPr/>
        </p:nvSpPr>
        <p:spPr>
          <a:xfrm>
            <a:off x="3716595" y="3032193"/>
            <a:ext cx="4021392" cy="7364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Популярные рождественские  песни</a:t>
            </a:r>
            <a:endParaRPr lang="ru-RU" sz="2400" b="1" dirty="0">
              <a:latin typeface="Tahoma" panose="020B0604030504040204" pitchFamily="34" charset="0"/>
              <a:ea typeface="Tahoma" panose="020B0604030504040204" pitchFamily="34" charset="0"/>
              <a:cs typeface="Tahoma" panose="020B0604030504040204" pitchFamily="34" charset="0"/>
            </a:endParaRPr>
          </a:p>
        </p:txBody>
      </p:sp>
      <p:pic>
        <p:nvPicPr>
          <p:cNvPr id="8196" name="Picture 4" descr="16 Canciones navideñas imperdib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3210" y="2517058"/>
            <a:ext cx="3720317" cy="2790731"/>
          </a:xfrm>
          <a:prstGeom prst="rect">
            <a:avLst/>
          </a:prstGeom>
          <a:noFill/>
          <a:extLst>
            <a:ext uri="{909E8E84-426E-40DD-AFC4-6F175D3DCCD1}">
              <a14:hiddenFill xmlns:a14="http://schemas.microsoft.com/office/drawing/2010/main">
                <a:solidFill>
                  <a:srgbClr val="FFFFFF"/>
                </a:solidFill>
              </a14:hiddenFill>
            </a:ext>
          </a:extLst>
        </p:spPr>
      </p:pic>
      <p:pic>
        <p:nvPicPr>
          <p:cNvPr id="14" name="Рисунок 13"/>
          <p:cNvPicPr>
            <a:picLocks noChangeAspect="1"/>
          </p:cNvPicPr>
          <p:nvPr/>
        </p:nvPicPr>
        <p:blipFill>
          <a:blip r:embed="rId4"/>
          <a:stretch>
            <a:fillRect/>
          </a:stretch>
        </p:blipFill>
        <p:spPr>
          <a:xfrm rot="20969133">
            <a:off x="216020" y="-86770"/>
            <a:ext cx="1255352" cy="1732739"/>
          </a:xfrm>
          <a:prstGeom prst="rect">
            <a:avLst/>
          </a:prstGeom>
        </p:spPr>
      </p:pic>
    </p:spTree>
    <p:extLst>
      <p:ext uri="{BB962C8B-B14F-4D97-AF65-F5344CB8AC3E}">
        <p14:creationId xmlns:p14="http://schemas.microsoft.com/office/powerpoint/2010/main" val="16212308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6917AE-E702-4885-AC66-E2B6AFB56EF4}"/>
              </a:ext>
            </a:extLst>
          </p:cNvPr>
          <p:cNvSpPr>
            <a:spLocks noGrp="1"/>
          </p:cNvSpPr>
          <p:nvPr>
            <p:ph type="title"/>
          </p:nvPr>
        </p:nvSpPr>
        <p:spPr>
          <a:xfrm>
            <a:off x="2466926" y="945657"/>
            <a:ext cx="8204885" cy="603315"/>
          </a:xfrm>
        </p:spPr>
        <p:txBody>
          <a:bodyPr>
            <a:normAutofit/>
          </a:bodyPr>
          <a:lstStyle/>
          <a:p>
            <a:pPr algn="ctr"/>
            <a:r>
              <a:rPr lang="ru-RU" sz="3600" b="1" dirty="0" smtClean="0">
                <a:latin typeface="Tahoma" panose="020B0604030504040204" pitchFamily="34" charset="0"/>
                <a:ea typeface="Tahoma" panose="020B0604030504040204" pitchFamily="34" charset="0"/>
                <a:cs typeface="Tahoma" panose="020B0604030504040204" pitchFamily="34" charset="0"/>
              </a:rPr>
              <a:t>Зимнее </a:t>
            </a:r>
            <a:r>
              <a:rPr lang="ru-RU" sz="3600" b="1" dirty="0">
                <a:latin typeface="Tahoma" panose="020B0604030504040204" pitchFamily="34" charset="0"/>
                <a:ea typeface="Tahoma" panose="020B0604030504040204" pitchFamily="34" charset="0"/>
                <a:cs typeface="Tahoma" panose="020B0604030504040204" pitchFamily="34" charset="0"/>
              </a:rPr>
              <a:t>солнцестояние</a:t>
            </a:r>
          </a:p>
        </p:txBody>
      </p:sp>
      <p:sp>
        <p:nvSpPr>
          <p:cNvPr id="3" name="Content Placeholder 2">
            <a:extLst>
              <a:ext uri="{FF2B5EF4-FFF2-40B4-BE49-F238E27FC236}">
                <a16:creationId xmlns="" xmlns:a16="http://schemas.microsoft.com/office/drawing/2014/main" id="{E742FF82-2DA6-415F-B020-B8C93C88A1BB}"/>
              </a:ext>
            </a:extLst>
          </p:cNvPr>
          <p:cNvSpPr>
            <a:spLocks noGrp="1"/>
          </p:cNvSpPr>
          <p:nvPr>
            <p:ph idx="1"/>
          </p:nvPr>
        </p:nvSpPr>
        <p:spPr>
          <a:xfrm>
            <a:off x="4515574" y="1911482"/>
            <a:ext cx="4528914" cy="4339191"/>
          </a:xfrm>
        </p:spPr>
        <p:txBody>
          <a:bodyPr>
            <a:normAutofit/>
          </a:bodyPr>
          <a:lstStyle/>
          <a:p>
            <a:pPr algn="just"/>
            <a:r>
              <a:rPr lang="ru-RU" sz="2400" dirty="0" smtClean="0">
                <a:latin typeface="Tahoma" panose="020B0604030504040204" pitchFamily="34" charset="0"/>
                <a:ea typeface="Tahoma" panose="020B0604030504040204" pitchFamily="34" charset="0"/>
                <a:cs typeface="Tahoma" panose="020B0604030504040204" pitchFamily="34" charset="0"/>
              </a:rPr>
              <a:t>Древние </a:t>
            </a:r>
            <a:r>
              <a:rPr lang="ru-RU" sz="2400" b="1" dirty="0" smtClean="0">
                <a:latin typeface="Tahoma" panose="020B0604030504040204" pitchFamily="34" charset="0"/>
                <a:ea typeface="Tahoma" panose="020B0604030504040204" pitchFamily="34" charset="0"/>
                <a:cs typeface="Tahoma" panose="020B0604030504040204" pitchFamily="34" charset="0"/>
              </a:rPr>
              <a:t>майя</a:t>
            </a:r>
            <a:r>
              <a:rPr lang="ru-RU" sz="2400" dirty="0" smtClean="0">
                <a:latin typeface="Tahoma" panose="020B0604030504040204" pitchFamily="34" charset="0"/>
                <a:ea typeface="Tahoma" panose="020B0604030504040204" pitchFamily="34" charset="0"/>
                <a:cs typeface="Tahoma" panose="020B0604030504040204" pitchFamily="34" charset="0"/>
              </a:rPr>
              <a:t> жили на территории современного Сальвадора</a:t>
            </a:r>
          </a:p>
          <a:p>
            <a:pPr algn="just"/>
            <a:r>
              <a:rPr lang="ru-RU" sz="2400" b="1" dirty="0" smtClean="0">
                <a:latin typeface="Tahoma" panose="020B0604030504040204" pitchFamily="34" charset="0"/>
                <a:ea typeface="Tahoma" panose="020B0604030504040204" pitchFamily="34" charset="0"/>
                <a:cs typeface="Tahoma" panose="020B0604030504040204" pitchFamily="34" charset="0"/>
              </a:rPr>
              <a:t>21-22 </a:t>
            </a:r>
            <a:r>
              <a:rPr lang="ru-RU" sz="2400" b="1" dirty="0">
                <a:latin typeface="Tahoma" panose="020B0604030504040204" pitchFamily="34" charset="0"/>
                <a:ea typeface="Tahoma" panose="020B0604030504040204" pitchFamily="34" charset="0"/>
                <a:cs typeface="Tahoma" panose="020B0604030504040204" pitchFamily="34" charset="0"/>
              </a:rPr>
              <a:t>декабря </a:t>
            </a:r>
            <a:r>
              <a:rPr lang="ru-RU" sz="2400" b="1" dirty="0" smtClean="0">
                <a:latin typeface="Tahoma" panose="020B0604030504040204" pitchFamily="34" charset="0"/>
                <a:ea typeface="Tahoma" panose="020B0604030504040204" pitchFamily="34" charset="0"/>
                <a:cs typeface="Tahoma" panose="020B0604030504040204" pitchFamily="34" charset="0"/>
              </a:rPr>
              <a:t>– </a:t>
            </a:r>
            <a:r>
              <a:rPr lang="ru-RU" sz="2400" dirty="0" smtClean="0">
                <a:latin typeface="Tahoma" panose="020B0604030504040204" pitchFamily="34" charset="0"/>
                <a:ea typeface="Tahoma" panose="020B0604030504040204" pitchFamily="34" charset="0"/>
                <a:cs typeface="Tahoma" panose="020B0604030504040204" pitchFamily="34" charset="0"/>
              </a:rPr>
              <a:t>время зимнего солнцестояния в северном полушарии, время самых коротких дней и длинных ночей.</a:t>
            </a:r>
            <a:r>
              <a:rPr lang="ru-RU" sz="2400" dirty="0">
                <a:latin typeface="Tahoma" panose="020B0604030504040204" pitchFamily="34" charset="0"/>
                <a:ea typeface="Tahoma" panose="020B0604030504040204" pitchFamily="34" charset="0"/>
                <a:cs typeface="Tahoma" panose="020B0604030504040204" pitchFamily="34" charset="0"/>
              </a:rPr>
              <a:t> Для </a:t>
            </a:r>
            <a:r>
              <a:rPr lang="ru-RU" sz="2400" dirty="0" smtClean="0">
                <a:latin typeface="Tahoma" panose="020B0604030504040204" pitchFamily="34" charset="0"/>
                <a:ea typeface="Tahoma" panose="020B0604030504040204" pitchFamily="34" charset="0"/>
                <a:cs typeface="Tahoma" panose="020B0604030504040204" pitchFamily="34" charset="0"/>
              </a:rPr>
              <a:t>майя это было время, когда излучалась великая и мощная энергия. Эти дни торжественно отмечались.</a:t>
            </a:r>
            <a:endParaRPr lang="es-ES" sz="2400" dirty="0">
              <a:latin typeface="Tahoma" panose="020B0604030504040204" pitchFamily="34" charset="0"/>
              <a:ea typeface="Tahoma" panose="020B0604030504040204" pitchFamily="34" charset="0"/>
              <a:cs typeface="Tahoma" panose="020B0604030504040204" pitchFamily="34" charset="0"/>
            </a:endParaRPr>
          </a:p>
          <a:p>
            <a:pPr marL="0" indent="0" algn="just">
              <a:buNone/>
            </a:pPr>
            <a:endParaRPr lang="ru-RU" sz="2000" dirty="0">
              <a:effectLst/>
              <a:latin typeface="Tahoma" panose="020B0604030504040204" pitchFamily="34" charset="0"/>
              <a:ea typeface="Tahoma" panose="020B0604030504040204" pitchFamily="34" charset="0"/>
              <a:cs typeface="Tahoma" panose="020B0604030504040204" pitchFamily="34" charset="0"/>
            </a:endParaRPr>
          </a:p>
          <a:p>
            <a:pPr algn="just"/>
            <a:endParaRPr lang="ru-RU" sz="2000" dirty="0"/>
          </a:p>
        </p:txBody>
      </p:sp>
      <p:pic>
        <p:nvPicPr>
          <p:cNvPr id="5122" name="Picture 2" descr="JOYA DE CERÉN - FAMILY WITHOUT BORDERS - FAMILIA SIN FRONTER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16050"/>
            <a:ext cx="4515574" cy="30162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entral America, El Salvador, San Salvador, Joya de Ceren (Jewel of Stock  Photo - Alamy"/>
          <p:cNvPicPr>
            <a:picLocks noChangeAspect="1" noChangeArrowheads="1"/>
          </p:cNvPicPr>
          <p:nvPr/>
        </p:nvPicPr>
        <p:blipFill rotWithShape="1">
          <a:blip r:embed="rId3">
            <a:extLst>
              <a:ext uri="{28A0092B-C50C-407E-A947-70E740481C1C}">
                <a14:useLocalDpi xmlns:a14="http://schemas.microsoft.com/office/drawing/2010/main" val="0"/>
              </a:ext>
            </a:extLst>
          </a:blip>
          <a:srcRect b="7322"/>
          <a:stretch/>
        </p:blipFill>
        <p:spPr bwMode="auto">
          <a:xfrm>
            <a:off x="9183806" y="2003433"/>
            <a:ext cx="2846145" cy="4247241"/>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4"/>
          <a:stretch>
            <a:fillRect/>
          </a:stretch>
        </p:blipFill>
        <p:spPr>
          <a:xfrm rot="20969133">
            <a:off x="216020" y="-86770"/>
            <a:ext cx="1255352" cy="1732739"/>
          </a:xfrm>
          <a:prstGeom prst="rect">
            <a:avLst/>
          </a:prstGeom>
        </p:spPr>
      </p:pic>
    </p:spTree>
    <p:extLst>
      <p:ext uri="{BB962C8B-B14F-4D97-AF65-F5344CB8AC3E}">
        <p14:creationId xmlns:p14="http://schemas.microsoft.com/office/powerpoint/2010/main" val="36026997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6917AE-E702-4885-AC66-E2B6AFB56EF4}"/>
              </a:ext>
            </a:extLst>
          </p:cNvPr>
          <p:cNvSpPr>
            <a:spLocks noGrp="1"/>
          </p:cNvSpPr>
          <p:nvPr>
            <p:ph type="title"/>
          </p:nvPr>
        </p:nvSpPr>
        <p:spPr>
          <a:xfrm>
            <a:off x="2398686" y="1008065"/>
            <a:ext cx="8204885" cy="455528"/>
          </a:xfrm>
        </p:spPr>
        <p:txBody>
          <a:bodyPr>
            <a:noAutofit/>
          </a:bodyPr>
          <a:lstStyle/>
          <a:p>
            <a:pPr algn="ctr"/>
            <a:r>
              <a:rPr lang="ru-RU" sz="3600" b="1" dirty="0" smtClean="0">
                <a:latin typeface="Tahoma" panose="020B0604030504040204" pitchFamily="34" charset="0"/>
                <a:ea typeface="Tahoma" panose="020B0604030504040204" pitchFamily="34" charset="0"/>
                <a:cs typeface="Tahoma" panose="020B0604030504040204" pitchFamily="34" charset="0"/>
              </a:rPr>
              <a:t>Зимнее </a:t>
            </a:r>
            <a:r>
              <a:rPr lang="ru-RU" sz="3600" b="1" dirty="0">
                <a:latin typeface="Tahoma" panose="020B0604030504040204" pitchFamily="34" charset="0"/>
                <a:ea typeface="Tahoma" panose="020B0604030504040204" pitchFamily="34" charset="0"/>
                <a:cs typeface="Tahoma" panose="020B0604030504040204" pitchFamily="34" charset="0"/>
              </a:rPr>
              <a:t>солнцестояние</a:t>
            </a:r>
          </a:p>
        </p:txBody>
      </p:sp>
      <p:sp>
        <p:nvSpPr>
          <p:cNvPr id="3" name="Content Placeholder 2">
            <a:extLst>
              <a:ext uri="{FF2B5EF4-FFF2-40B4-BE49-F238E27FC236}">
                <a16:creationId xmlns="" xmlns:a16="http://schemas.microsoft.com/office/drawing/2014/main" id="{E742FF82-2DA6-415F-B020-B8C93C88A1BB}"/>
              </a:ext>
            </a:extLst>
          </p:cNvPr>
          <p:cNvSpPr>
            <a:spLocks noGrp="1"/>
          </p:cNvSpPr>
          <p:nvPr>
            <p:ph idx="1"/>
          </p:nvPr>
        </p:nvSpPr>
        <p:spPr>
          <a:xfrm>
            <a:off x="6746788" y="2782066"/>
            <a:ext cx="5089357" cy="3600464"/>
          </a:xfrm>
        </p:spPr>
        <p:txBody>
          <a:bodyPr>
            <a:normAutofit/>
          </a:bodyPr>
          <a:lstStyle/>
          <a:p>
            <a:pPr marL="0" indent="0" algn="ctr">
              <a:buNone/>
            </a:pPr>
            <a:r>
              <a:rPr lang="ru-RU" sz="2400" dirty="0">
                <a:latin typeface="Tahoma" panose="020B0604030504040204" pitchFamily="34" charset="0"/>
                <a:ea typeface="Tahoma" panose="020B0604030504040204" pitchFamily="34" charset="0"/>
                <a:cs typeface="Tahoma" panose="020B0604030504040204" pitchFamily="34" charset="0"/>
              </a:rPr>
              <a:t>Согласно календарю народов майя, день зимнего солнцестояния в 2012 году имел особую важность. Он должен был завершить текущий цикл существования человеческой цивилизации на </a:t>
            </a:r>
            <a:r>
              <a:rPr lang="ru-RU" sz="2400" dirty="0" smtClean="0">
                <a:latin typeface="Tahoma" panose="020B0604030504040204" pitchFamily="34" charset="0"/>
                <a:ea typeface="Tahoma" panose="020B0604030504040204" pitchFamily="34" charset="0"/>
                <a:cs typeface="Tahoma" panose="020B0604030504040204" pitchFamily="34" charset="0"/>
              </a:rPr>
              <a:t>земле, насчитывающий </a:t>
            </a:r>
            <a:r>
              <a:rPr lang="ru-RU" sz="2400" dirty="0">
                <a:latin typeface="Tahoma" panose="020B0604030504040204" pitchFamily="34" charset="0"/>
                <a:ea typeface="Tahoma" panose="020B0604030504040204" pitchFamily="34" charset="0"/>
                <a:cs typeface="Tahoma" panose="020B0604030504040204" pitchFamily="34" charset="0"/>
              </a:rPr>
              <a:t>пять тысяч двести лет. </a:t>
            </a:r>
          </a:p>
        </p:txBody>
      </p:sp>
      <p:pic>
        <p:nvPicPr>
          <p:cNvPr id="6" name="Рисунок 5"/>
          <p:cNvPicPr>
            <a:picLocks noChangeAspect="1"/>
          </p:cNvPicPr>
          <p:nvPr/>
        </p:nvPicPr>
        <p:blipFill>
          <a:blip r:embed="rId2"/>
          <a:stretch>
            <a:fillRect/>
          </a:stretch>
        </p:blipFill>
        <p:spPr>
          <a:xfrm>
            <a:off x="201397" y="2601556"/>
            <a:ext cx="5953051" cy="3961484"/>
          </a:xfrm>
          <a:prstGeom prst="rect">
            <a:avLst/>
          </a:prstGeom>
        </p:spPr>
      </p:pic>
      <p:pic>
        <p:nvPicPr>
          <p:cNvPr id="8" name="Рисунок 7"/>
          <p:cNvPicPr>
            <a:picLocks noChangeAspect="1"/>
          </p:cNvPicPr>
          <p:nvPr/>
        </p:nvPicPr>
        <p:blipFill>
          <a:blip r:embed="rId3"/>
          <a:stretch>
            <a:fillRect/>
          </a:stretch>
        </p:blipFill>
        <p:spPr>
          <a:xfrm rot="20969133">
            <a:off x="216020" y="-86770"/>
            <a:ext cx="1255352" cy="1732739"/>
          </a:xfrm>
          <a:prstGeom prst="rect">
            <a:avLst/>
          </a:prstGeom>
        </p:spPr>
      </p:pic>
    </p:spTree>
    <p:extLst>
      <p:ext uri="{BB962C8B-B14F-4D97-AF65-F5344CB8AC3E}">
        <p14:creationId xmlns:p14="http://schemas.microsoft.com/office/powerpoint/2010/main" val="16644109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8199" y="2450302"/>
            <a:ext cx="9144000" cy="1344035"/>
          </a:xfrm>
        </p:spPr>
        <p:txBody>
          <a:bodyPr>
            <a:normAutofit/>
          </a:bodyPr>
          <a:lstStyle/>
          <a:p>
            <a:r>
              <a:rPr lang="ru-RU" b="1" dirty="0" smtClean="0">
                <a:solidFill>
                  <a:schemeClr val="bg1"/>
                </a:solidFill>
                <a:cs typeface="Calibri Light"/>
              </a:rPr>
              <a:t>ЭКВАДОР</a:t>
            </a:r>
            <a:endParaRPr lang="en-US" dirty="0">
              <a:solidFill>
                <a:schemeClr val="bg1"/>
              </a:solidFill>
            </a:endParaRPr>
          </a:p>
        </p:txBody>
      </p:sp>
      <p:pic>
        <p:nvPicPr>
          <p:cNvPr id="5" name="Рисунок 4"/>
          <p:cNvPicPr>
            <a:picLocks noChangeAspect="1"/>
          </p:cNvPicPr>
          <p:nvPr/>
        </p:nvPicPr>
        <p:blipFill>
          <a:blip r:embed="rId2"/>
          <a:stretch>
            <a:fillRect/>
          </a:stretch>
        </p:blipFill>
        <p:spPr>
          <a:xfrm rot="19435983">
            <a:off x="1149772" y="803597"/>
            <a:ext cx="2904968" cy="4851700"/>
          </a:xfrm>
          <a:prstGeom prst="rect">
            <a:avLst/>
          </a:prstGeom>
        </p:spPr>
      </p:pic>
    </p:spTree>
    <p:extLst>
      <p:ext uri="{BB962C8B-B14F-4D97-AF65-F5344CB8AC3E}">
        <p14:creationId xmlns:p14="http://schemas.microsoft.com/office/powerpoint/2010/main" val="34572285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7">
            <a:extLst>
              <a:ext uri="{FF2B5EF4-FFF2-40B4-BE49-F238E27FC236}">
                <a16:creationId xmlns:a16="http://schemas.microsoft.com/office/drawing/2014/main" xmlns="" id="{EBDD1931-9E86-4402-9A68-33A2D9EFB1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57" name="Rectangle 56">
            <a:extLst>
              <a:ext uri="{FF2B5EF4-FFF2-40B4-BE49-F238E27FC236}">
                <a16:creationId xmlns:a16="http://schemas.microsoft.com/office/drawing/2014/main" xmlns="" id="{A8908DB7-C3A6-4FCB-9820-CEE02B398C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45BB549B-9794-4D2D-B0C8-B8B3368E1E72}"/>
              </a:ext>
            </a:extLst>
          </p:cNvPr>
          <p:cNvSpPr>
            <a:spLocks noGrp="1"/>
          </p:cNvSpPr>
          <p:nvPr>
            <p:ph type="ctrTitle"/>
          </p:nvPr>
        </p:nvSpPr>
        <p:spPr>
          <a:xfrm>
            <a:off x="4577977" y="0"/>
            <a:ext cx="7013273" cy="3275463"/>
          </a:xfrm>
        </p:spPr>
        <p:txBody>
          <a:bodyPr vert="horz" lIns="91440" tIns="45720" rIns="91440" bIns="45720" rtlCol="0" anchor="ctr">
            <a:normAutofit/>
          </a:bodyPr>
          <a:lstStyle/>
          <a:p>
            <a:pPr algn="ctr"/>
            <a:r>
              <a:rPr lang="ru-RU" sz="4400" dirty="0">
                <a:solidFill>
                  <a:schemeClr val="tx1"/>
                </a:solidFill>
                <a:latin typeface="Tahoma" panose="020B0604030504040204" pitchFamily="34" charset="0"/>
                <a:ea typeface="Tahoma" panose="020B0604030504040204" pitchFamily="34" charset="0"/>
                <a:cs typeface="Tahoma" panose="020B0604030504040204" pitchFamily="34" charset="0"/>
              </a:rPr>
              <a:t>Праздник солнца </a:t>
            </a:r>
            <a:r>
              <a:rPr lang="ru-RU" sz="44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r>
              <a:rPr lang="ru-RU" sz="4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Инти</a:t>
            </a:r>
            <a:r>
              <a:rPr lang="ru-RU" sz="4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ru-RU" sz="4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Райми</a:t>
            </a:r>
            <a:r>
              <a:rPr lang="ru-RU" sz="4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br>
              <a:rPr lang="ru-RU" sz="440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ru-RU" sz="4400" dirty="0" smtClean="0">
                <a:solidFill>
                  <a:schemeClr val="tx1"/>
                </a:solidFill>
                <a:latin typeface="Tahoma" panose="020B0604030504040204" pitchFamily="34" charset="0"/>
                <a:ea typeface="Tahoma" panose="020B0604030504040204" pitchFamily="34" charset="0"/>
                <a:cs typeface="Tahoma" panose="020B0604030504040204" pitchFamily="34" charset="0"/>
              </a:rPr>
              <a:t>в</a:t>
            </a:r>
            <a:r>
              <a:rPr lang="es-CO" sz="4400" dirty="0">
                <a:solidFill>
                  <a:schemeClr val="tx1"/>
                </a:solidFill>
                <a:latin typeface="Tahoma" panose="020B0604030504040204" pitchFamily="34" charset="0"/>
                <a:ea typeface="Tahoma" panose="020B0604030504040204" pitchFamily="34" charset="0"/>
                <a:cs typeface="Tahoma" panose="020B0604030504040204" pitchFamily="34" charset="0"/>
              </a:rPr>
              <a:t/>
            </a:r>
            <a:br>
              <a:rPr lang="es-CO" sz="44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ru-RU" sz="4400" dirty="0">
                <a:solidFill>
                  <a:schemeClr val="tx1"/>
                </a:solidFill>
                <a:latin typeface="Tahoma" panose="020B0604030504040204" pitchFamily="34" charset="0"/>
                <a:ea typeface="Tahoma" panose="020B0604030504040204" pitchFamily="34" charset="0"/>
                <a:cs typeface="Tahoma" panose="020B0604030504040204" pitchFamily="34" charset="0"/>
              </a:rPr>
              <a:t> Эквадоре</a:t>
            </a:r>
            <a:endParaRPr lang="en-US" sz="4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p14="http://schemas.microsoft.com/office/powerpoint/2010/main">
        <mc:Choice Requires="p14">
          <p:contentPart p14:bwMode="auto" r:id="rId2">
            <p14:nvContentPartPr>
              <p14:cNvPr id="59" name="Ink 58">
                <a:extLst>
                  <a:ext uri="{FF2B5EF4-FFF2-40B4-BE49-F238E27FC236}">
                    <a16:creationId xmlns:a16="http://schemas.microsoft.com/office/drawing/2014/main" xmlns="" id="{070477C5-0410-4E4F-97A1-F84C2465C187}"/>
                  </a:ext>
                  <a:ext uri="{C183D7F6-B498-43B3-948B-1728B52AA6E4}">
                    <adec:decorative xmlns:adec="http://schemas.microsoft.com/office/drawing/2017/decorative" xmlns=""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xmlns="" val="1"/>
                  </p:ext>
                </p:extLst>
              </p14:nvPr>
            </p14:nvContentPartPr>
            <p14:xfrm>
              <a:off x="5755403" y="4884261"/>
              <a:ext cx="360" cy="2160"/>
            </p14:xfrm>
          </p:contentPart>
        </mc:Choice>
        <mc:Fallback xmlns="">
          <p:pic>
            <p:nvPicPr>
              <p:cNvPr id="59" name="Ink 58">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4868832"/>
                <a:ext cx="36000" cy="32709"/>
              </a:xfrm>
              <a:prstGeom prst="rect">
                <a:avLst/>
              </a:prstGeom>
            </p:spPr>
          </p:pic>
        </mc:Fallback>
      </mc:AlternateContent>
      <p:sp>
        <p:nvSpPr>
          <p:cNvPr id="61" name="Rectangle 22">
            <a:extLst>
              <a:ext uri="{FF2B5EF4-FFF2-40B4-BE49-F238E27FC236}">
                <a16:creationId xmlns:a16="http://schemas.microsoft.com/office/drawing/2014/main" xmlns="" id="{535742DD-1B16-4E9D-B715-0D74B4574A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71092" y="1557877"/>
            <a:ext cx="18288" cy="3749040"/>
          </a:xfrm>
          <a:custGeom>
            <a:avLst/>
            <a:gdLst>
              <a:gd name="connsiteX0" fmla="*/ 0 w 18288"/>
              <a:gd name="connsiteY0" fmla="*/ 0 h 3749040"/>
              <a:gd name="connsiteX1" fmla="*/ 18288 w 18288"/>
              <a:gd name="connsiteY1" fmla="*/ 0 h 3749040"/>
              <a:gd name="connsiteX2" fmla="*/ 18288 w 18288"/>
              <a:gd name="connsiteY2" fmla="*/ 662330 h 3749040"/>
              <a:gd name="connsiteX3" fmla="*/ 18288 w 18288"/>
              <a:gd name="connsiteY3" fmla="*/ 1174699 h 3749040"/>
              <a:gd name="connsiteX4" fmla="*/ 18288 w 18288"/>
              <a:gd name="connsiteY4" fmla="*/ 1724558 h 3749040"/>
              <a:gd name="connsiteX5" fmla="*/ 18288 w 18288"/>
              <a:gd name="connsiteY5" fmla="*/ 2424379 h 3749040"/>
              <a:gd name="connsiteX6" fmla="*/ 18288 w 18288"/>
              <a:gd name="connsiteY6" fmla="*/ 3049219 h 3749040"/>
              <a:gd name="connsiteX7" fmla="*/ 18288 w 18288"/>
              <a:gd name="connsiteY7" fmla="*/ 3749040 h 3749040"/>
              <a:gd name="connsiteX8" fmla="*/ 0 w 18288"/>
              <a:gd name="connsiteY8" fmla="*/ 3749040 h 3749040"/>
              <a:gd name="connsiteX9" fmla="*/ 0 w 18288"/>
              <a:gd name="connsiteY9" fmla="*/ 3236671 h 3749040"/>
              <a:gd name="connsiteX10" fmla="*/ 0 w 18288"/>
              <a:gd name="connsiteY10" fmla="*/ 2536850 h 3749040"/>
              <a:gd name="connsiteX11" fmla="*/ 0 w 18288"/>
              <a:gd name="connsiteY11" fmla="*/ 1874520 h 3749040"/>
              <a:gd name="connsiteX12" fmla="*/ 0 w 18288"/>
              <a:gd name="connsiteY12" fmla="*/ 1362151 h 3749040"/>
              <a:gd name="connsiteX13" fmla="*/ 0 w 18288"/>
              <a:gd name="connsiteY13" fmla="*/ 774802 h 3749040"/>
              <a:gd name="connsiteX14" fmla="*/ 0 w 18288"/>
              <a:gd name="connsiteY14" fmla="*/ 0 h 37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 h="3749040" fill="none" extrusionOk="0">
                <a:moveTo>
                  <a:pt x="0" y="0"/>
                </a:moveTo>
                <a:cubicBezTo>
                  <a:pt x="8690" y="407"/>
                  <a:pt x="14141" y="154"/>
                  <a:pt x="18288" y="0"/>
                </a:cubicBezTo>
                <a:cubicBezTo>
                  <a:pt x="34838" y="143586"/>
                  <a:pt x="-11860" y="333097"/>
                  <a:pt x="18288" y="662330"/>
                </a:cubicBezTo>
                <a:cubicBezTo>
                  <a:pt x="48436" y="991563"/>
                  <a:pt x="32813" y="1046681"/>
                  <a:pt x="18288" y="1174699"/>
                </a:cubicBezTo>
                <a:cubicBezTo>
                  <a:pt x="3763" y="1302717"/>
                  <a:pt x="40974" y="1467838"/>
                  <a:pt x="18288" y="1724558"/>
                </a:cubicBezTo>
                <a:cubicBezTo>
                  <a:pt x="-4398" y="1981278"/>
                  <a:pt x="36650" y="2215729"/>
                  <a:pt x="18288" y="2424379"/>
                </a:cubicBezTo>
                <a:cubicBezTo>
                  <a:pt x="-74" y="2633029"/>
                  <a:pt x="-9881" y="2874703"/>
                  <a:pt x="18288" y="3049219"/>
                </a:cubicBezTo>
                <a:cubicBezTo>
                  <a:pt x="46457" y="3223735"/>
                  <a:pt x="4078" y="3453850"/>
                  <a:pt x="18288" y="3749040"/>
                </a:cubicBezTo>
                <a:cubicBezTo>
                  <a:pt x="14465" y="3749751"/>
                  <a:pt x="7675" y="3748271"/>
                  <a:pt x="0" y="3749040"/>
                </a:cubicBezTo>
                <a:cubicBezTo>
                  <a:pt x="19669" y="3507959"/>
                  <a:pt x="-9883" y="3339386"/>
                  <a:pt x="0" y="3236671"/>
                </a:cubicBezTo>
                <a:cubicBezTo>
                  <a:pt x="9883" y="3133956"/>
                  <a:pt x="26871" y="2857214"/>
                  <a:pt x="0" y="2536850"/>
                </a:cubicBezTo>
                <a:cubicBezTo>
                  <a:pt x="-26871" y="2216486"/>
                  <a:pt x="4790" y="2156616"/>
                  <a:pt x="0" y="1874520"/>
                </a:cubicBezTo>
                <a:cubicBezTo>
                  <a:pt x="-4790" y="1592424"/>
                  <a:pt x="-3117" y="1558688"/>
                  <a:pt x="0" y="1362151"/>
                </a:cubicBezTo>
                <a:cubicBezTo>
                  <a:pt x="3117" y="1165614"/>
                  <a:pt x="16802" y="1045125"/>
                  <a:pt x="0" y="774802"/>
                </a:cubicBezTo>
                <a:cubicBezTo>
                  <a:pt x="-16802" y="504479"/>
                  <a:pt x="-29640" y="377701"/>
                  <a:pt x="0" y="0"/>
                </a:cubicBezTo>
                <a:close/>
              </a:path>
              <a:path w="18288" h="3749040" stroke="0" extrusionOk="0">
                <a:moveTo>
                  <a:pt x="0" y="0"/>
                </a:moveTo>
                <a:cubicBezTo>
                  <a:pt x="5341" y="9"/>
                  <a:pt x="11148" y="-611"/>
                  <a:pt x="18288" y="0"/>
                </a:cubicBezTo>
                <a:cubicBezTo>
                  <a:pt x="33352" y="227288"/>
                  <a:pt x="30894" y="278824"/>
                  <a:pt x="18288" y="512369"/>
                </a:cubicBezTo>
                <a:cubicBezTo>
                  <a:pt x="5682" y="745914"/>
                  <a:pt x="53060" y="998220"/>
                  <a:pt x="18288" y="1212190"/>
                </a:cubicBezTo>
                <a:cubicBezTo>
                  <a:pt x="-16484" y="1426160"/>
                  <a:pt x="35474" y="1585099"/>
                  <a:pt x="18288" y="1837030"/>
                </a:cubicBezTo>
                <a:cubicBezTo>
                  <a:pt x="1102" y="2088961"/>
                  <a:pt x="16704" y="2251948"/>
                  <a:pt x="18288" y="2386889"/>
                </a:cubicBezTo>
                <a:cubicBezTo>
                  <a:pt x="19872" y="2521830"/>
                  <a:pt x="5902" y="2679005"/>
                  <a:pt x="18288" y="2936748"/>
                </a:cubicBezTo>
                <a:cubicBezTo>
                  <a:pt x="30674" y="3194491"/>
                  <a:pt x="13809" y="3416052"/>
                  <a:pt x="18288" y="3749040"/>
                </a:cubicBezTo>
                <a:cubicBezTo>
                  <a:pt x="9729" y="3749861"/>
                  <a:pt x="3965" y="3749683"/>
                  <a:pt x="0" y="3749040"/>
                </a:cubicBezTo>
                <a:cubicBezTo>
                  <a:pt x="-10152" y="3632102"/>
                  <a:pt x="-5013" y="3340136"/>
                  <a:pt x="0" y="3236671"/>
                </a:cubicBezTo>
                <a:cubicBezTo>
                  <a:pt x="5013" y="3133206"/>
                  <a:pt x="-27249" y="2814766"/>
                  <a:pt x="0" y="2649322"/>
                </a:cubicBezTo>
                <a:cubicBezTo>
                  <a:pt x="27249" y="2483878"/>
                  <a:pt x="8506" y="2308131"/>
                  <a:pt x="0" y="2061972"/>
                </a:cubicBezTo>
                <a:cubicBezTo>
                  <a:pt x="-8506" y="1815813"/>
                  <a:pt x="-14267" y="1574470"/>
                  <a:pt x="0" y="1399642"/>
                </a:cubicBezTo>
                <a:cubicBezTo>
                  <a:pt x="14267" y="1224814"/>
                  <a:pt x="-24839" y="1011862"/>
                  <a:pt x="0" y="812292"/>
                </a:cubicBezTo>
                <a:cubicBezTo>
                  <a:pt x="24839" y="612722"/>
                  <a:pt x="20220" y="372179"/>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3" name="Picture 9" descr="CONVERSATORIO SOBRE LA CELEBRACIÓN DEL INTI RAYMI EN AUSTRALIA - Embajada  del Ecuador en Australia">
            <a:extLst>
              <a:ext uri="{FF2B5EF4-FFF2-40B4-BE49-F238E27FC236}">
                <a16:creationId xmlns:a16="http://schemas.microsoft.com/office/drawing/2014/main" xmlns="" id="{70BBD7E6-F441-4107-B724-D5089AA189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7977" y="3085766"/>
            <a:ext cx="7329823" cy="3596989"/>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5"/>
          <a:stretch>
            <a:fillRect/>
          </a:stretch>
        </p:blipFill>
        <p:spPr>
          <a:xfrm rot="19435983">
            <a:off x="766265" y="-924251"/>
            <a:ext cx="2412514" cy="4029233"/>
          </a:xfrm>
          <a:prstGeom prst="rect">
            <a:avLst/>
          </a:prstGeom>
        </p:spPr>
      </p:pic>
    </p:spTree>
    <p:extLst>
      <p:ext uri="{BB962C8B-B14F-4D97-AF65-F5344CB8AC3E}">
        <p14:creationId xmlns:p14="http://schemas.microsoft.com/office/powerpoint/2010/main" val="42430956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466BD4B-B256-4500-900F-73F83A878C6A}"/>
              </a:ext>
            </a:extLst>
          </p:cNvPr>
          <p:cNvSpPr>
            <a:spLocks noGrp="1"/>
          </p:cNvSpPr>
          <p:nvPr>
            <p:ph type="title"/>
          </p:nvPr>
        </p:nvSpPr>
        <p:spPr>
          <a:xfrm>
            <a:off x="4166757" y="784069"/>
            <a:ext cx="4862945" cy="1132609"/>
          </a:xfrm>
        </p:spPr>
        <p:txBody>
          <a:bodyPr>
            <a:normAutofit/>
          </a:bodyPr>
          <a:lstStyle/>
          <a:p>
            <a:r>
              <a:rPr lang="ru-RU" dirty="0" err="1" smtClean="0">
                <a:latin typeface="Tahoma" panose="020B0604030504040204" pitchFamily="34" charset="0"/>
                <a:ea typeface="Tahoma" panose="020B0604030504040204" pitchFamily="34" charset="0"/>
                <a:cs typeface="Tahoma" panose="020B0604030504040204" pitchFamily="34" charset="0"/>
              </a:rPr>
              <a:t>Инти</a:t>
            </a:r>
            <a:r>
              <a:rPr lang="ru-RU" dirty="0" smtClean="0">
                <a:latin typeface="Tahoma" panose="020B0604030504040204" pitchFamily="34" charset="0"/>
                <a:ea typeface="Tahoma" panose="020B0604030504040204" pitchFamily="34" charset="0"/>
                <a:cs typeface="Tahoma" panose="020B0604030504040204" pitchFamily="34" charset="0"/>
              </a:rPr>
              <a:t> </a:t>
            </a:r>
            <a:r>
              <a:rPr lang="ru-RU" dirty="0" err="1" smtClean="0">
                <a:latin typeface="Tahoma" panose="020B0604030504040204" pitchFamily="34" charset="0"/>
                <a:ea typeface="Tahoma" panose="020B0604030504040204" pitchFamily="34" charset="0"/>
                <a:cs typeface="Tahoma" panose="020B0604030504040204" pitchFamily="34" charset="0"/>
              </a:rPr>
              <a:t>Райми</a:t>
            </a:r>
            <a:endParaRPr lang="es-AR" dirty="0">
              <a:latin typeface="Tahoma" panose="020B0604030504040204" pitchFamily="34" charset="0"/>
              <a:ea typeface="Tahoma" panose="020B0604030504040204" pitchFamily="34" charset="0"/>
              <a:cs typeface="Tahoma" panose="020B0604030504040204" pitchFamily="34" charset="0"/>
            </a:endParaRPr>
          </a:p>
        </p:txBody>
      </p:sp>
      <p:sp>
        <p:nvSpPr>
          <p:cNvPr id="3" name="Marcador de contenido 2">
            <a:extLst>
              <a:ext uri="{FF2B5EF4-FFF2-40B4-BE49-F238E27FC236}">
                <a16:creationId xmlns:a16="http://schemas.microsoft.com/office/drawing/2014/main" xmlns="" id="{A5C84F49-3DB5-4A94-A50F-23CFD99F31D6}"/>
              </a:ext>
            </a:extLst>
          </p:cNvPr>
          <p:cNvSpPr>
            <a:spLocks noGrp="1"/>
          </p:cNvSpPr>
          <p:nvPr>
            <p:ph idx="1"/>
          </p:nvPr>
        </p:nvSpPr>
        <p:spPr>
          <a:xfrm>
            <a:off x="6598230" y="2486761"/>
            <a:ext cx="5322903" cy="4251960"/>
          </a:xfrm>
        </p:spPr>
        <p:txBody>
          <a:bodyPr>
            <a:normAutofit/>
          </a:bodyPr>
          <a:lstStyle/>
          <a:p>
            <a:pPr algn="just"/>
            <a:r>
              <a:rPr lang="ru-RU" sz="3600" b="0" i="0" dirty="0">
                <a:effectLst/>
                <a:latin typeface="Tahoma" panose="020B0604030504040204" pitchFamily="34" charset="0"/>
                <a:ea typeface="Tahoma" panose="020B0604030504040204" pitchFamily="34" charset="0"/>
                <a:cs typeface="Tahoma" panose="020B0604030504040204" pitchFamily="34" charset="0"/>
              </a:rPr>
              <a:t>В эквадорских Андах </a:t>
            </a:r>
            <a:r>
              <a:rPr lang="ru-RU" sz="3600" b="1" i="0" dirty="0">
                <a:effectLst/>
                <a:latin typeface="Tahoma" panose="020B0604030504040204" pitchFamily="34" charset="0"/>
                <a:ea typeface="Tahoma" panose="020B0604030504040204" pitchFamily="34" charset="0"/>
                <a:cs typeface="Tahoma" panose="020B0604030504040204" pitchFamily="34" charset="0"/>
              </a:rPr>
              <a:t>2</a:t>
            </a:r>
            <a:r>
              <a:rPr lang="es-CO" sz="3600" b="1" i="0" dirty="0">
                <a:effectLst/>
                <a:latin typeface="Tahoma" panose="020B0604030504040204" pitchFamily="34" charset="0"/>
                <a:ea typeface="Tahoma" panose="020B0604030504040204" pitchFamily="34" charset="0"/>
                <a:cs typeface="Tahoma" panose="020B0604030504040204" pitchFamily="34" charset="0"/>
              </a:rPr>
              <a:t>2</a:t>
            </a:r>
            <a:r>
              <a:rPr lang="ru-RU" sz="3600" b="1" i="0" dirty="0">
                <a:effectLst/>
                <a:latin typeface="Tahoma" panose="020B0604030504040204" pitchFamily="34" charset="0"/>
                <a:ea typeface="Tahoma" panose="020B0604030504040204" pitchFamily="34" charset="0"/>
                <a:cs typeface="Tahoma" panose="020B0604030504040204" pitchFamily="34" charset="0"/>
              </a:rPr>
              <a:t> июня </a:t>
            </a:r>
            <a:r>
              <a:rPr lang="ru-RU" sz="3600" b="0" i="0" dirty="0">
                <a:effectLst/>
                <a:latin typeface="Tahoma" panose="020B0604030504040204" pitchFamily="34" charset="0"/>
                <a:ea typeface="Tahoma" panose="020B0604030504040204" pitchFamily="34" charset="0"/>
                <a:cs typeface="Tahoma" panose="020B0604030504040204" pitchFamily="34" charset="0"/>
              </a:rPr>
              <a:t>отмечают Праздник солнца - </a:t>
            </a:r>
            <a:r>
              <a:rPr lang="ru-RU" sz="3600" b="0" i="0" dirty="0" err="1">
                <a:effectLst/>
                <a:latin typeface="Tahoma" panose="020B0604030504040204" pitchFamily="34" charset="0"/>
                <a:ea typeface="Tahoma" panose="020B0604030504040204" pitchFamily="34" charset="0"/>
                <a:cs typeface="Tahoma" panose="020B0604030504040204" pitchFamily="34" charset="0"/>
              </a:rPr>
              <a:t>Инти</a:t>
            </a:r>
            <a:r>
              <a:rPr lang="ru-RU" sz="3600" b="0" i="0" dirty="0">
                <a:effectLst/>
                <a:latin typeface="Tahoma" panose="020B0604030504040204" pitchFamily="34" charset="0"/>
                <a:ea typeface="Tahoma" panose="020B0604030504040204" pitchFamily="34" charset="0"/>
                <a:cs typeface="Tahoma" panose="020B0604030504040204" pitchFamily="34" charset="0"/>
              </a:rPr>
              <a:t> </a:t>
            </a:r>
            <a:r>
              <a:rPr lang="ru-RU" sz="3600" b="0" i="0" dirty="0" err="1">
                <a:effectLst/>
                <a:latin typeface="Tahoma" panose="020B0604030504040204" pitchFamily="34" charset="0"/>
                <a:ea typeface="Tahoma" panose="020B0604030504040204" pitchFamily="34" charset="0"/>
                <a:cs typeface="Tahoma" panose="020B0604030504040204" pitchFamily="34" charset="0"/>
              </a:rPr>
              <a:t>Райми</a:t>
            </a:r>
            <a:r>
              <a:rPr lang="ru-RU" sz="3600" b="0" i="0" dirty="0">
                <a:effectLst/>
                <a:latin typeface="Tahoma" panose="020B0604030504040204" pitchFamily="34" charset="0"/>
                <a:ea typeface="Tahoma" panose="020B0604030504040204" pitchFamily="34" charset="0"/>
                <a:cs typeface="Tahoma" panose="020B0604030504040204" pitchFamily="34" charset="0"/>
              </a:rPr>
              <a:t>, также известный в Эквадоре как Сан-Педро.</a:t>
            </a:r>
            <a:endParaRPr lang="es-AR" sz="3600" dirty="0">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Тур в Эквадор">
            <a:extLst>
              <a:ext uri="{FF2B5EF4-FFF2-40B4-BE49-F238E27FC236}">
                <a16:creationId xmlns:a16="http://schemas.microsoft.com/office/drawing/2014/main" xmlns="" id="{1246A9CD-9FF7-4CBA-90B1-8EBB8383F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62" y="2866019"/>
            <a:ext cx="5708074" cy="3872702"/>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3"/>
          <a:stretch>
            <a:fillRect/>
          </a:stretch>
        </p:blipFill>
        <p:spPr>
          <a:xfrm rot="19435983">
            <a:off x="350170" y="-329441"/>
            <a:ext cx="1141335" cy="1906187"/>
          </a:xfrm>
          <a:prstGeom prst="rect">
            <a:avLst/>
          </a:prstGeom>
        </p:spPr>
      </p:pic>
    </p:spTree>
    <p:extLst>
      <p:ext uri="{BB962C8B-B14F-4D97-AF65-F5344CB8AC3E}">
        <p14:creationId xmlns:p14="http://schemas.microsoft.com/office/powerpoint/2010/main" val="19632886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B9D2907-70EF-4462-B047-F905B9A3F030}"/>
              </a:ext>
            </a:extLst>
          </p:cNvPr>
          <p:cNvSpPr>
            <a:spLocks noGrp="1"/>
          </p:cNvSpPr>
          <p:nvPr>
            <p:ph type="title"/>
          </p:nvPr>
        </p:nvSpPr>
        <p:spPr>
          <a:xfrm>
            <a:off x="4142716" y="785580"/>
            <a:ext cx="3782291" cy="1325563"/>
          </a:xfrm>
        </p:spPr>
        <p:txBody>
          <a:bodyPr/>
          <a:lstStyle/>
          <a:p>
            <a:pPr algn="ctr"/>
            <a:r>
              <a:rPr lang="ru-RU" dirty="0">
                <a:latin typeface="Tahoma" panose="020B0604030504040204" pitchFamily="34" charset="0"/>
                <a:ea typeface="Tahoma" panose="020B0604030504040204" pitchFamily="34" charset="0"/>
                <a:cs typeface="Tahoma" panose="020B0604030504040204" pitchFamily="34" charset="0"/>
              </a:rPr>
              <a:t>Мама-земля</a:t>
            </a:r>
            <a:endParaRPr lang="es-AR" dirty="0">
              <a:latin typeface="Tahoma" panose="020B0604030504040204" pitchFamily="34" charset="0"/>
              <a:ea typeface="Tahoma" panose="020B0604030504040204" pitchFamily="34" charset="0"/>
              <a:cs typeface="Tahoma" panose="020B0604030504040204" pitchFamily="34" charset="0"/>
            </a:endParaRPr>
          </a:p>
        </p:txBody>
      </p:sp>
      <p:sp>
        <p:nvSpPr>
          <p:cNvPr id="3" name="Marcador de contenido 2">
            <a:extLst>
              <a:ext uri="{FF2B5EF4-FFF2-40B4-BE49-F238E27FC236}">
                <a16:creationId xmlns:a16="http://schemas.microsoft.com/office/drawing/2014/main" xmlns="" id="{DFE0D549-9AE2-4681-83CD-C94CEB5CEB33}"/>
              </a:ext>
            </a:extLst>
          </p:cNvPr>
          <p:cNvSpPr>
            <a:spLocks noGrp="1"/>
          </p:cNvSpPr>
          <p:nvPr>
            <p:ph idx="1"/>
          </p:nvPr>
        </p:nvSpPr>
        <p:spPr>
          <a:xfrm>
            <a:off x="218365" y="1929384"/>
            <a:ext cx="11689618" cy="4251960"/>
          </a:xfrm>
        </p:spPr>
        <p:txBody>
          <a:bodyPr>
            <a:normAutofit/>
          </a:bodyPr>
          <a:lstStyle/>
          <a:p>
            <a:pPr algn="ctr"/>
            <a:r>
              <a:rPr lang="ru-RU" sz="2800" dirty="0">
                <a:latin typeface="Tahoma" panose="020B0604030504040204" pitchFamily="34" charset="0"/>
                <a:ea typeface="Tahoma" panose="020B0604030504040204" pitchFamily="34" charset="0"/>
                <a:cs typeface="Tahoma" panose="020B0604030504040204" pitchFamily="34" charset="0"/>
              </a:rPr>
              <a:t>Эти ритуалы дают новую энергию жизни, и каждый год возобновляют близкие отношения человека с Матерью-землей.</a:t>
            </a:r>
            <a:endParaRPr lang="es-AR" sz="2800" dirty="0">
              <a:latin typeface="Tahoma" panose="020B0604030504040204" pitchFamily="34" charset="0"/>
              <a:ea typeface="Tahoma" panose="020B0604030504040204" pitchFamily="34" charset="0"/>
              <a:cs typeface="Tahoma" panose="020B0604030504040204" pitchFamily="34" charset="0"/>
            </a:endParaRPr>
          </a:p>
        </p:txBody>
      </p:sp>
      <p:pic>
        <p:nvPicPr>
          <p:cNvPr id="3076" name="Picture 4" descr="Inti Raymi, la gran fiesta del sol y la cosecha – Ministerio de Turismo">
            <a:extLst>
              <a:ext uri="{FF2B5EF4-FFF2-40B4-BE49-F238E27FC236}">
                <a16:creationId xmlns:a16="http://schemas.microsoft.com/office/drawing/2014/main" xmlns="" id="{97F2F9B4-094A-4FE6-9955-CED9C6E488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1937" y="3057417"/>
            <a:ext cx="5811245" cy="3575565"/>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3"/>
          <a:stretch>
            <a:fillRect/>
          </a:stretch>
        </p:blipFill>
        <p:spPr>
          <a:xfrm rot="19435983">
            <a:off x="350170" y="-329441"/>
            <a:ext cx="1141335" cy="1906187"/>
          </a:xfrm>
          <a:prstGeom prst="rect">
            <a:avLst/>
          </a:prstGeom>
        </p:spPr>
      </p:pic>
    </p:spTree>
    <p:extLst>
      <p:ext uri="{BB962C8B-B14F-4D97-AF65-F5344CB8AC3E}">
        <p14:creationId xmlns:p14="http://schemas.microsoft.com/office/powerpoint/2010/main" val="16694287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лосы">
  <a:themeElements>
    <a:clrScheme name="Полосы">
      <a:dk1>
        <a:sysClr val="windowText" lastClr="000000"/>
      </a:dk1>
      <a:lt1>
        <a:sysClr val="window" lastClr="FFFFFF"/>
      </a:lt1>
      <a:dk2>
        <a:srgbClr val="323232"/>
      </a:dk2>
      <a:lt2>
        <a:srgbClr val="E3DED1"/>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Полосы">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Полосы">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tint val="98000"/>
              </a:schemeClr>
              <a:schemeClr val="phClr">
                <a:tint val="99000"/>
                <a:shade val="96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C3935CB6-B0E3-44A7-AB37-996D901F73AB}"/>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TM03090430[[fn=Окаймление]]</Template>
  <TotalTime>910</TotalTime>
  <Words>3014</Words>
  <Application>Microsoft Office PowerPoint</Application>
  <PresentationFormat>Широкоэкранный</PresentationFormat>
  <Paragraphs>323</Paragraphs>
  <Slides>118</Slides>
  <Notes>1</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118</vt:i4>
      </vt:variant>
    </vt:vector>
  </HeadingPairs>
  <TitlesOfParts>
    <vt:vector size="128" baseType="lpstr">
      <vt:lpstr>Arial</vt:lpstr>
      <vt:lpstr>Calibri</vt:lpstr>
      <vt:lpstr>Calibri Light</vt:lpstr>
      <vt:lpstr>Corbel</vt:lpstr>
      <vt:lpstr>Roboto</vt:lpstr>
      <vt:lpstr>Roboto Slab</vt:lpstr>
      <vt:lpstr>Tahoma</vt:lpstr>
      <vt:lpstr>Times New Roman</vt:lpstr>
      <vt:lpstr>Wingdings</vt:lpstr>
      <vt:lpstr>Полосы</vt:lpstr>
      <vt:lpstr>Презентация PowerPoint</vt:lpstr>
      <vt:lpstr>РОССИЯ</vt:lpstr>
      <vt:lpstr>Рождество в России</vt:lpstr>
      <vt:lpstr>Рождество в России</vt:lpstr>
      <vt:lpstr>Рождество в Российской империи</vt:lpstr>
      <vt:lpstr>Рождество в Российской империи</vt:lpstr>
      <vt:lpstr>Рождество в Российской империи</vt:lpstr>
      <vt:lpstr>Рождество в Российской империи</vt:lpstr>
      <vt:lpstr>Рождество в Российской империи</vt:lpstr>
      <vt:lpstr>Рождество в Российской империи</vt:lpstr>
      <vt:lpstr>Рождество в Российской империи</vt:lpstr>
      <vt:lpstr>Рождество в Российской империи</vt:lpstr>
      <vt:lpstr>Рождество в Российской империи</vt:lpstr>
      <vt:lpstr>Рождество в Российской империи</vt:lpstr>
      <vt:lpstr>Рождество в Российской империи</vt:lpstr>
      <vt:lpstr>Рождество в Российской империи</vt:lpstr>
      <vt:lpstr>Рождество в Российской империи</vt:lpstr>
      <vt:lpstr>Рождество в Российской империи</vt:lpstr>
      <vt:lpstr>Рождество в Советской России</vt:lpstr>
      <vt:lpstr>Рождество в Советской России</vt:lpstr>
      <vt:lpstr>Рождество в Советской России</vt:lpstr>
      <vt:lpstr>ЕГИПЕТ</vt:lpstr>
      <vt:lpstr>Шамм эль-нессим</vt:lpstr>
      <vt:lpstr>Как египтяне празднуют Шамм эль-нессим </vt:lpstr>
      <vt:lpstr>Как египтяне празднуют Шамм эль-нессим </vt:lpstr>
      <vt:lpstr>Как египтяне празднуют Шамм эль-нессим </vt:lpstr>
      <vt:lpstr>Как египтяне празднуют Шамм эль-нессим </vt:lpstr>
      <vt:lpstr>Как египтяне празднуют Шамм эль-нессим </vt:lpstr>
      <vt:lpstr>Специальная еда для Шам эль-нессим </vt:lpstr>
      <vt:lpstr>Специальная еда для Шам эль-нессим </vt:lpstr>
      <vt:lpstr>История праздника </vt:lpstr>
      <vt:lpstr>Как фараоны праздновали Шам Эль-Нессим</vt:lpstr>
      <vt:lpstr>КИТАЙ </vt:lpstr>
      <vt:lpstr>Презентация PowerPoint</vt:lpstr>
      <vt:lpstr>Основные обычаи</vt:lpstr>
      <vt:lpstr>Новогодний стол</vt:lpstr>
      <vt:lpstr>Праздничные мероприятия</vt:lpstr>
      <vt:lpstr>Декоративные элементы</vt:lpstr>
      <vt:lpstr>Китайский зодиак</vt:lpstr>
      <vt:lpstr>ИНДИЯ</vt:lpstr>
      <vt:lpstr>Презентация PowerPoint</vt:lpstr>
      <vt:lpstr>Дивали </vt:lpstr>
      <vt:lpstr>Дхантерас</vt:lpstr>
      <vt:lpstr>Дхантерас</vt:lpstr>
      <vt:lpstr> Ранголи</vt:lpstr>
      <vt:lpstr> Ранголи</vt:lpstr>
      <vt:lpstr>Ранголи</vt:lpstr>
      <vt:lpstr>Презентация PowerPoint</vt:lpstr>
      <vt:lpstr>Презентация PowerPoint</vt:lpstr>
      <vt:lpstr>Презентация PowerPoint</vt:lpstr>
      <vt:lpstr>Презентация PowerPoint</vt:lpstr>
      <vt:lpstr>Бхай Дудж </vt:lpstr>
      <vt:lpstr>Бхай Дудж </vt:lpstr>
      <vt:lpstr>ИСПАНИЯ</vt:lpstr>
      <vt:lpstr>Апрельская ярмарка</vt:lpstr>
      <vt:lpstr>История</vt:lpstr>
      <vt:lpstr>Касетас</vt:lpstr>
      <vt:lpstr>Традиционная кухня</vt:lpstr>
      <vt:lpstr>Музыка </vt:lpstr>
      <vt:lpstr>Одежда</vt:lpstr>
      <vt:lpstr>Одежда</vt:lpstr>
      <vt:lpstr>Ночь на ярмарке</vt:lpstr>
      <vt:lpstr>Презентация PowerPoint</vt:lpstr>
      <vt:lpstr>Фальяс</vt:lpstr>
      <vt:lpstr>Фальяс</vt:lpstr>
      <vt:lpstr>Фальяс</vt:lpstr>
      <vt:lpstr>Одежда</vt:lpstr>
      <vt:lpstr>Традиционная кухня</vt:lpstr>
      <vt:lpstr>Колумбия</vt:lpstr>
      <vt:lpstr>Презентация PowerPoint</vt:lpstr>
      <vt:lpstr>География</vt:lpstr>
      <vt:lpstr>История</vt:lpstr>
      <vt:lpstr>Религия и общество </vt:lpstr>
      <vt:lpstr>Образ жизни вайуу </vt:lpstr>
      <vt:lpstr>Образ жизни вайуу </vt:lpstr>
      <vt:lpstr>Музыка и танцы</vt:lpstr>
      <vt:lpstr>Музыка и танцы</vt:lpstr>
      <vt:lpstr>Музыка и танцы</vt:lpstr>
      <vt:lpstr>Музыка и танцы</vt:lpstr>
      <vt:lpstr>Ремесленная промышленность вайуу</vt:lpstr>
      <vt:lpstr>Ремесленная промышленность вайуу</vt:lpstr>
      <vt:lpstr> Фестиваль культуры Вайю </vt:lpstr>
      <vt:lpstr> Фестиваль культуры Вайю </vt:lpstr>
      <vt:lpstr> Фестиваль культуры Вайю </vt:lpstr>
      <vt:lpstr>САЛЬВАДОР</vt:lpstr>
      <vt:lpstr>Рождество (Navidad) в Сальвадоре</vt:lpstr>
      <vt:lpstr>История</vt:lpstr>
      <vt:lpstr>История</vt:lpstr>
      <vt:lpstr>По городам страны</vt:lpstr>
      <vt:lpstr>Традиционные блюда</vt:lpstr>
      <vt:lpstr>Подарки</vt:lpstr>
      <vt:lpstr>Одежда</vt:lpstr>
      <vt:lpstr>Танцы и музыка</vt:lpstr>
      <vt:lpstr>Зимнее солнцестояние</vt:lpstr>
      <vt:lpstr>Зимнее солнцестояние</vt:lpstr>
      <vt:lpstr>ЭКВАДОР</vt:lpstr>
      <vt:lpstr>Праздник солнца «Инти Райми»  в  Эквадоре</vt:lpstr>
      <vt:lpstr>Инти Райми</vt:lpstr>
      <vt:lpstr>Мама-земля</vt:lpstr>
      <vt:lpstr>Маска Ая Ума</vt:lpstr>
      <vt:lpstr>Территория</vt:lpstr>
      <vt:lpstr>национальная одежда</vt:lpstr>
      <vt:lpstr>Традиционная еда</vt:lpstr>
      <vt:lpstr>Традиционная еда</vt:lpstr>
      <vt:lpstr>Традиционная еда</vt:lpstr>
      <vt:lpstr>Кот д ‘Ивуар</vt:lpstr>
      <vt:lpstr>Праздник ямса</vt:lpstr>
      <vt:lpstr>Презентация PowerPoint</vt:lpstr>
      <vt:lpstr>По легенде ямс спас предков ивуарийцев (народ Ашанти) во время их долгого путешествия из Ганы из-за племенной войны  </vt:lpstr>
      <vt:lpstr>Фестиваль проходит после сбора урожая ямса.  Это торжественное ритуальное празднество. </vt:lpstr>
      <vt:lpstr>В эти дни употребление батата запрещено,  его используют только для очищающих обрядов</vt:lpstr>
      <vt:lpstr>Фестиваль проводится в течение трех дней. Первый день – среда. В этот день люди стараются решить все проблемы и споры. Они верят, что нельзя входить в новый год с нерешенными проблемами.  </vt:lpstr>
      <vt:lpstr>Презентация PowerPoint</vt:lpstr>
      <vt:lpstr>Четверг – день подношения хвороста вождю. Действо сопровождается традиционными песнями и танцами </vt:lpstr>
      <vt:lpstr>Пятница – апофеоз праздника. Ивуарийцы идут к священной реке на церемонию очищения, сопровождаемую традиционными песнями и танцами.</vt:lpstr>
      <vt:lpstr>В этот день правителя несут в паланкине, потому что его ноги не должны касаться земли. </vt:lpstr>
      <vt:lpstr>В праздник ямса все наряжаются в лучшие одежды, пьют, едят, танцуют, веселятся. Важно собрать всех родственников вместе, отдать им всё самое лучшее, угостить.                     </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Feria de Abril</dc:title>
  <dc:creator>Amparo García García</dc:creator>
  <cp:lastModifiedBy>Dasha_S</cp:lastModifiedBy>
  <cp:revision>88</cp:revision>
  <dcterms:created xsi:type="dcterms:W3CDTF">2020-11-16T02:03:47Z</dcterms:created>
  <dcterms:modified xsi:type="dcterms:W3CDTF">2020-12-25T10:47:58Z</dcterms:modified>
</cp:coreProperties>
</file>